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37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3EBFF"/>
    <a:srgbClr val="C9F1FF"/>
    <a:srgbClr val="FFFFB3"/>
    <a:srgbClr val="FFCDCD"/>
    <a:srgbClr val="FFFFA7"/>
    <a:srgbClr val="D0EBB3"/>
    <a:srgbClr val="BEE395"/>
    <a:srgbClr val="BD92DE"/>
    <a:srgbClr val="FFB7B7"/>
    <a:srgbClr val="85CA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8101" autoAdjust="0"/>
    <p:restoredTop sz="96552" autoAdjust="0"/>
  </p:normalViewPr>
  <p:slideViewPr>
    <p:cSldViewPr>
      <p:cViewPr>
        <p:scale>
          <a:sx n="66" d="100"/>
          <a:sy n="66" d="100"/>
        </p:scale>
        <p:origin x="-342" y="-576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A3D09-B94B-4CD4-B452-73901768ECBD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68E08-0BB9-4DC1-B67A-3A9C1B272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52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rb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79512" y="123478"/>
            <a:ext cx="792575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енина 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214560"/>
            <a:ext cx="3065068" cy="2000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123478"/>
            <a:ext cx="6668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Благоустройство дворовой территории МКД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по адресу: г. Асбест, пр. Ленина, 43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было 	        стало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867894"/>
            <a:ext cx="43924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Площадь – 948 кв.м. </a:t>
            </a:r>
          </a:p>
          <a:p>
            <a:r>
              <a:rPr lang="ru-RU" sz="1400" b="1" dirty="0" smtClean="0"/>
              <a:t>Подрядная организация ООО «Силен». </a:t>
            </a:r>
          </a:p>
          <a:p>
            <a:r>
              <a:rPr lang="ru-RU" sz="1400" b="1" dirty="0" smtClean="0"/>
              <a:t>Объем средств на благоустройство – 4,3 млн.рублей. Начало работ – 24.04.2019. </a:t>
            </a:r>
          </a:p>
          <a:p>
            <a:r>
              <a:rPr lang="ru-RU" sz="1400" b="1" dirty="0" smtClean="0"/>
              <a:t>Срок окончания работ – 01.10.2019. Готовность 100 %.</a:t>
            </a:r>
            <a:endParaRPr lang="ru-RU" sz="1400" b="1" dirty="0"/>
          </a:p>
        </p:txBody>
      </p:sp>
      <p:pic>
        <p:nvPicPr>
          <p:cNvPr id="1026" name="Рисунок 4" descr="IMG_20191015_1125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785800"/>
            <a:ext cx="2928926" cy="21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5" cstate="print"/>
          <a:srcRect l="16113" t="27344" r="12109" b="5273"/>
          <a:stretch>
            <a:fillRect/>
          </a:stretch>
        </p:blipFill>
        <p:spPr bwMode="auto">
          <a:xfrm>
            <a:off x="6500826" y="3214692"/>
            <a:ext cx="2435130" cy="171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Двойная стрелка влево/вправо 10"/>
          <p:cNvSpPr/>
          <p:nvPr/>
        </p:nvSpPr>
        <p:spPr>
          <a:xfrm>
            <a:off x="4500562" y="1357304"/>
            <a:ext cx="500066" cy="1428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 l="8551" t="4886" r="5944" b="10423"/>
          <a:stretch>
            <a:fillRect/>
          </a:stretch>
        </p:blipFill>
        <p:spPr bwMode="auto">
          <a:xfrm>
            <a:off x="214282" y="1285866"/>
            <a:ext cx="31734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372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6617</TotalTime>
  <Words>50</Words>
  <Application>Microsoft Office PowerPoint</Application>
  <PresentationFormat>Экран (16:9)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Балабкин Андрей Нико</dc:creator>
  <cp:lastModifiedBy>Пользователь</cp:lastModifiedBy>
  <cp:revision>726</cp:revision>
  <dcterms:created xsi:type="dcterms:W3CDTF">2016-08-31T08:30:40Z</dcterms:created>
  <dcterms:modified xsi:type="dcterms:W3CDTF">2019-10-31T05:45:18Z</dcterms:modified>
</cp:coreProperties>
</file>