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1" r:id="rId6"/>
    <p:sldId id="264" r:id="rId7"/>
    <p:sldId id="259" r:id="rId8"/>
    <p:sldId id="260" r:id="rId9"/>
    <p:sldId id="263" r:id="rId10"/>
    <p:sldId id="265" r:id="rId11"/>
    <p:sldId id="266" r:id="rId12"/>
    <p:sldId id="268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14" autoAdjust="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6517C1-109C-43D4-8448-D4FEE36A9A71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6078D9E-030C-4384-B570-C21DA92B94A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Составление проекта бюджета Асбестовского городского округа</a:t>
          </a:r>
        </a:p>
      </dgm:t>
    </dgm:pt>
    <dgm:pt modelId="{9FDAF6B9-5D0F-49DB-AD62-C77865D38781}" type="parTrans" cxnId="{765BBE85-BEC1-4179-AF81-2239CF93AA50}">
      <dgm:prSet/>
      <dgm:spPr/>
      <dgm:t>
        <a:bodyPr/>
        <a:lstStyle/>
        <a:p>
          <a:endParaRPr lang="ru-RU"/>
        </a:p>
      </dgm:t>
    </dgm:pt>
    <dgm:pt modelId="{3FC36C2F-CB52-461C-B5DC-3B7BBC8CB960}" type="sibTrans" cxnId="{765BBE85-BEC1-4179-AF81-2239CF93AA50}">
      <dgm:prSet/>
      <dgm:spPr/>
      <dgm:t>
        <a:bodyPr/>
        <a:lstStyle/>
        <a:p>
          <a:endParaRPr lang="ru-RU"/>
        </a:p>
      </dgm:t>
    </dgm:pt>
    <dgm:pt modelId="{978F4D1B-D989-480C-9E89-52172A3A596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Организация исполнения бюджета Асбестовского городского округа</a:t>
          </a:r>
          <a:endParaRPr lang="ru-RU" dirty="0">
            <a:solidFill>
              <a:schemeClr val="tx1"/>
            </a:solidFill>
          </a:endParaRPr>
        </a:p>
      </dgm:t>
    </dgm:pt>
    <dgm:pt modelId="{79FD0B9E-0885-4A46-8177-EC4EE2825B3D}" type="parTrans" cxnId="{87B9F5A6-7F80-4703-9254-FF06C2AA824A}">
      <dgm:prSet/>
      <dgm:spPr/>
      <dgm:t>
        <a:bodyPr/>
        <a:lstStyle/>
        <a:p>
          <a:endParaRPr lang="ru-RU"/>
        </a:p>
      </dgm:t>
    </dgm:pt>
    <dgm:pt modelId="{9BA09038-849E-4205-9AE6-1AE969A8175C}" type="sibTrans" cxnId="{87B9F5A6-7F80-4703-9254-FF06C2AA824A}">
      <dgm:prSet/>
      <dgm:spPr/>
      <dgm:t>
        <a:bodyPr/>
        <a:lstStyle/>
        <a:p>
          <a:endParaRPr lang="ru-RU"/>
        </a:p>
      </dgm:t>
    </dgm:pt>
    <dgm:pt modelId="{64282E25-18B8-4D74-929C-2BFD85BEDEB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Составление бюджетной отчетности </a:t>
          </a:r>
          <a:br>
            <a:rPr lang="ru-RU" dirty="0" smtClean="0">
              <a:solidFill>
                <a:schemeClr val="tx1"/>
              </a:solidFill>
            </a:rPr>
          </a:br>
          <a:r>
            <a:rPr lang="ru-RU" dirty="0" smtClean="0">
              <a:solidFill>
                <a:schemeClr val="tx1"/>
              </a:solidFill>
            </a:rPr>
            <a:t>по исполнению бюджета Асбестовского городского округа</a:t>
          </a:r>
          <a:endParaRPr lang="ru-RU" dirty="0">
            <a:solidFill>
              <a:schemeClr val="tx1"/>
            </a:solidFill>
          </a:endParaRPr>
        </a:p>
      </dgm:t>
    </dgm:pt>
    <dgm:pt modelId="{06281736-A697-42F4-A9F0-AE0539C25CED}" type="parTrans" cxnId="{E13F6669-556F-4D04-BA69-A40C5060AD97}">
      <dgm:prSet/>
      <dgm:spPr/>
      <dgm:t>
        <a:bodyPr/>
        <a:lstStyle/>
        <a:p>
          <a:endParaRPr lang="ru-RU"/>
        </a:p>
      </dgm:t>
    </dgm:pt>
    <dgm:pt modelId="{1A04ED2E-B2E2-4022-93CA-46BD8AA86A3E}" type="sibTrans" cxnId="{E13F6669-556F-4D04-BA69-A40C5060AD97}">
      <dgm:prSet/>
      <dgm:spPr/>
      <dgm:t>
        <a:bodyPr/>
        <a:lstStyle/>
        <a:p>
          <a:endParaRPr lang="ru-RU"/>
        </a:p>
      </dgm:t>
    </dgm:pt>
    <dgm:pt modelId="{2155E861-4DE1-4446-AA22-C1AE23B8E9C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Осуществление полномочий по внутреннему муниципальному финансовому контролю</a:t>
          </a:r>
          <a:endParaRPr lang="ru-RU" dirty="0">
            <a:solidFill>
              <a:schemeClr val="tx1"/>
            </a:solidFill>
          </a:endParaRPr>
        </a:p>
      </dgm:t>
    </dgm:pt>
    <dgm:pt modelId="{2B7BD3E8-D51B-4A4D-9709-D9BA758DBC05}" type="parTrans" cxnId="{809621B8-EBE8-4698-B3BB-32B556AE3EBC}">
      <dgm:prSet/>
      <dgm:spPr/>
      <dgm:t>
        <a:bodyPr/>
        <a:lstStyle/>
        <a:p>
          <a:endParaRPr lang="ru-RU"/>
        </a:p>
      </dgm:t>
    </dgm:pt>
    <dgm:pt modelId="{19BED766-18BD-4B10-A52A-A4AB10363588}" type="sibTrans" cxnId="{809621B8-EBE8-4698-B3BB-32B556AE3EBC}">
      <dgm:prSet/>
      <dgm:spPr/>
      <dgm:t>
        <a:bodyPr/>
        <a:lstStyle/>
        <a:p>
          <a:endParaRPr lang="ru-RU"/>
        </a:p>
      </dgm:t>
    </dgm:pt>
    <dgm:pt modelId="{6AB89A65-79DD-434F-8905-D5D54C060E4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Осуществление контроля в сфере закупок товаров, работ, услуг для обеспечения муниципальных нужд</a:t>
          </a:r>
          <a:endParaRPr lang="ru-RU" dirty="0">
            <a:solidFill>
              <a:schemeClr val="tx1"/>
            </a:solidFill>
          </a:endParaRPr>
        </a:p>
      </dgm:t>
    </dgm:pt>
    <dgm:pt modelId="{DD9788E2-6702-49D9-A309-2F7D478343A6}" type="parTrans" cxnId="{06784EC2-0C52-475F-88BF-69E4ACC06263}">
      <dgm:prSet/>
      <dgm:spPr/>
      <dgm:t>
        <a:bodyPr/>
        <a:lstStyle/>
        <a:p>
          <a:endParaRPr lang="ru-RU"/>
        </a:p>
      </dgm:t>
    </dgm:pt>
    <dgm:pt modelId="{7F066BF4-4290-4F5F-9DA8-7A1EA58CD549}" type="sibTrans" cxnId="{06784EC2-0C52-475F-88BF-69E4ACC06263}">
      <dgm:prSet/>
      <dgm:spPr/>
      <dgm:t>
        <a:bodyPr/>
        <a:lstStyle/>
        <a:p>
          <a:endParaRPr lang="ru-RU"/>
        </a:p>
      </dgm:t>
    </dgm:pt>
    <dgm:pt modelId="{12304E52-DA56-4154-B811-ED2E9444E585}" type="pres">
      <dgm:prSet presAssocID="{7B6517C1-109C-43D4-8448-D4FEE36A9A7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109F77-5051-4627-BE07-4028DF8DCDDB}" type="pres">
      <dgm:prSet presAssocID="{A6078D9E-030C-4384-B570-C21DA92B94A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5ACE5D-748A-46A2-A142-64ACBA8F8819}" type="pres">
      <dgm:prSet presAssocID="{3FC36C2F-CB52-461C-B5DC-3B7BBC8CB960}" presName="sibTrans" presStyleCnt="0"/>
      <dgm:spPr/>
    </dgm:pt>
    <dgm:pt modelId="{832DCEE8-27CF-4BA0-8C5C-9677B4603044}" type="pres">
      <dgm:prSet presAssocID="{978F4D1B-D989-480C-9E89-52172A3A596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8FB77F-F392-4BC2-94D5-5F83823FAA51}" type="pres">
      <dgm:prSet presAssocID="{9BA09038-849E-4205-9AE6-1AE969A8175C}" presName="sibTrans" presStyleCnt="0"/>
      <dgm:spPr/>
    </dgm:pt>
    <dgm:pt modelId="{64F49A57-6388-4F49-9A19-1ADEE2C1A947}" type="pres">
      <dgm:prSet presAssocID="{64282E25-18B8-4D74-929C-2BFD85BEDEB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6DD84B-53E5-4A28-8662-110C43D4060B}" type="pres">
      <dgm:prSet presAssocID="{1A04ED2E-B2E2-4022-93CA-46BD8AA86A3E}" presName="sibTrans" presStyleCnt="0"/>
      <dgm:spPr/>
    </dgm:pt>
    <dgm:pt modelId="{8FC526BD-F6C2-413F-A966-DE269396145A}" type="pres">
      <dgm:prSet presAssocID="{2155E861-4DE1-4446-AA22-C1AE23B8E9C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F24FF-FA9D-451F-8858-A540250519E9}" type="pres">
      <dgm:prSet presAssocID="{19BED766-18BD-4B10-A52A-A4AB10363588}" presName="sibTrans" presStyleCnt="0"/>
      <dgm:spPr/>
    </dgm:pt>
    <dgm:pt modelId="{F6BB0A45-9830-48EB-B7EA-CAD8E7B23295}" type="pres">
      <dgm:prSet presAssocID="{6AB89A65-79DD-434F-8905-D5D54C060E4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C03DF6-9D79-414C-9509-3D59B6BC2A8F}" type="presOf" srcId="{2155E861-4DE1-4446-AA22-C1AE23B8E9C8}" destId="{8FC526BD-F6C2-413F-A966-DE269396145A}" srcOrd="0" destOrd="0" presId="urn:microsoft.com/office/officeart/2005/8/layout/default"/>
    <dgm:cxn modelId="{E2539492-7179-4F54-BFD9-522CF63A5AD5}" type="presOf" srcId="{978F4D1B-D989-480C-9E89-52172A3A596E}" destId="{832DCEE8-27CF-4BA0-8C5C-9677B4603044}" srcOrd="0" destOrd="0" presId="urn:microsoft.com/office/officeart/2005/8/layout/default"/>
    <dgm:cxn modelId="{87B9F5A6-7F80-4703-9254-FF06C2AA824A}" srcId="{7B6517C1-109C-43D4-8448-D4FEE36A9A71}" destId="{978F4D1B-D989-480C-9E89-52172A3A596E}" srcOrd="1" destOrd="0" parTransId="{79FD0B9E-0885-4A46-8177-EC4EE2825B3D}" sibTransId="{9BA09038-849E-4205-9AE6-1AE969A8175C}"/>
    <dgm:cxn modelId="{E001DF9B-7001-4A76-BE9B-BF699F00CBB6}" type="presOf" srcId="{A6078D9E-030C-4384-B570-C21DA92B94AC}" destId="{FA109F77-5051-4627-BE07-4028DF8DCDDB}" srcOrd="0" destOrd="0" presId="urn:microsoft.com/office/officeart/2005/8/layout/default"/>
    <dgm:cxn modelId="{E13F6669-556F-4D04-BA69-A40C5060AD97}" srcId="{7B6517C1-109C-43D4-8448-D4FEE36A9A71}" destId="{64282E25-18B8-4D74-929C-2BFD85BEDEBC}" srcOrd="2" destOrd="0" parTransId="{06281736-A697-42F4-A9F0-AE0539C25CED}" sibTransId="{1A04ED2E-B2E2-4022-93CA-46BD8AA86A3E}"/>
    <dgm:cxn modelId="{765BBE85-BEC1-4179-AF81-2239CF93AA50}" srcId="{7B6517C1-109C-43D4-8448-D4FEE36A9A71}" destId="{A6078D9E-030C-4384-B570-C21DA92B94AC}" srcOrd="0" destOrd="0" parTransId="{9FDAF6B9-5D0F-49DB-AD62-C77865D38781}" sibTransId="{3FC36C2F-CB52-461C-B5DC-3B7BBC8CB960}"/>
    <dgm:cxn modelId="{90884532-FE90-4367-A962-DE61F441BC8D}" type="presOf" srcId="{64282E25-18B8-4D74-929C-2BFD85BEDEBC}" destId="{64F49A57-6388-4F49-9A19-1ADEE2C1A947}" srcOrd="0" destOrd="0" presId="urn:microsoft.com/office/officeart/2005/8/layout/default"/>
    <dgm:cxn modelId="{809621B8-EBE8-4698-B3BB-32B556AE3EBC}" srcId="{7B6517C1-109C-43D4-8448-D4FEE36A9A71}" destId="{2155E861-4DE1-4446-AA22-C1AE23B8E9C8}" srcOrd="3" destOrd="0" parTransId="{2B7BD3E8-D51B-4A4D-9709-D9BA758DBC05}" sibTransId="{19BED766-18BD-4B10-A52A-A4AB10363588}"/>
    <dgm:cxn modelId="{3A6B80CA-4964-48CA-951C-F8E7FB52EE76}" type="presOf" srcId="{6AB89A65-79DD-434F-8905-D5D54C060E4C}" destId="{F6BB0A45-9830-48EB-B7EA-CAD8E7B23295}" srcOrd="0" destOrd="0" presId="urn:microsoft.com/office/officeart/2005/8/layout/default"/>
    <dgm:cxn modelId="{84D03F02-0F0E-4E18-9C11-C73E3303E4EB}" type="presOf" srcId="{7B6517C1-109C-43D4-8448-D4FEE36A9A71}" destId="{12304E52-DA56-4154-B811-ED2E9444E585}" srcOrd="0" destOrd="0" presId="urn:microsoft.com/office/officeart/2005/8/layout/default"/>
    <dgm:cxn modelId="{06784EC2-0C52-475F-88BF-69E4ACC06263}" srcId="{7B6517C1-109C-43D4-8448-D4FEE36A9A71}" destId="{6AB89A65-79DD-434F-8905-D5D54C060E4C}" srcOrd="4" destOrd="0" parTransId="{DD9788E2-6702-49D9-A309-2F7D478343A6}" sibTransId="{7F066BF4-4290-4F5F-9DA8-7A1EA58CD549}"/>
    <dgm:cxn modelId="{09878192-B336-4F57-8C82-C0F51E43459B}" type="presParOf" srcId="{12304E52-DA56-4154-B811-ED2E9444E585}" destId="{FA109F77-5051-4627-BE07-4028DF8DCDDB}" srcOrd="0" destOrd="0" presId="urn:microsoft.com/office/officeart/2005/8/layout/default"/>
    <dgm:cxn modelId="{313B07C8-DDC9-42AB-B9C4-320CBA6A8B91}" type="presParOf" srcId="{12304E52-DA56-4154-B811-ED2E9444E585}" destId="{9B5ACE5D-748A-46A2-A142-64ACBA8F8819}" srcOrd="1" destOrd="0" presId="urn:microsoft.com/office/officeart/2005/8/layout/default"/>
    <dgm:cxn modelId="{FA0200C0-C47F-4A9C-95E8-8BD49AE9EDF0}" type="presParOf" srcId="{12304E52-DA56-4154-B811-ED2E9444E585}" destId="{832DCEE8-27CF-4BA0-8C5C-9677B4603044}" srcOrd="2" destOrd="0" presId="urn:microsoft.com/office/officeart/2005/8/layout/default"/>
    <dgm:cxn modelId="{10A0A07C-B03E-41D0-B13B-A868DCE36ADD}" type="presParOf" srcId="{12304E52-DA56-4154-B811-ED2E9444E585}" destId="{0A8FB77F-F392-4BC2-94D5-5F83823FAA51}" srcOrd="3" destOrd="0" presId="urn:microsoft.com/office/officeart/2005/8/layout/default"/>
    <dgm:cxn modelId="{05DE5F69-358B-4FE8-A5DE-F0C7D8BB61D7}" type="presParOf" srcId="{12304E52-DA56-4154-B811-ED2E9444E585}" destId="{64F49A57-6388-4F49-9A19-1ADEE2C1A947}" srcOrd="4" destOrd="0" presId="urn:microsoft.com/office/officeart/2005/8/layout/default"/>
    <dgm:cxn modelId="{28BEFA23-D692-4E19-AAE2-A82A46E1F8B3}" type="presParOf" srcId="{12304E52-DA56-4154-B811-ED2E9444E585}" destId="{936DD84B-53E5-4A28-8662-110C43D4060B}" srcOrd="5" destOrd="0" presId="urn:microsoft.com/office/officeart/2005/8/layout/default"/>
    <dgm:cxn modelId="{E97365BA-A092-4E29-B2DE-B7F5C085F848}" type="presParOf" srcId="{12304E52-DA56-4154-B811-ED2E9444E585}" destId="{8FC526BD-F6C2-413F-A966-DE269396145A}" srcOrd="6" destOrd="0" presId="urn:microsoft.com/office/officeart/2005/8/layout/default"/>
    <dgm:cxn modelId="{00804CF5-60D7-47E9-959F-E7F8F1AC864D}" type="presParOf" srcId="{12304E52-DA56-4154-B811-ED2E9444E585}" destId="{BEBF24FF-FA9D-451F-8858-A540250519E9}" srcOrd="7" destOrd="0" presId="urn:microsoft.com/office/officeart/2005/8/layout/default"/>
    <dgm:cxn modelId="{8C160352-F121-4528-BAE8-481897935F58}" type="presParOf" srcId="{12304E52-DA56-4154-B811-ED2E9444E585}" destId="{F6BB0A45-9830-48EB-B7EA-CAD8E7B2329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AF31F69-DE9C-4FBB-BF59-4004002301EF}" type="doc">
      <dgm:prSet loTypeId="urn:microsoft.com/office/officeart/2005/8/layout/cycle7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2508828-F2DD-443C-87E8-EB823C61ABEE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500" i="0" dirty="0" smtClean="0">
              <a:solidFill>
                <a:schemeClr val="tx1"/>
              </a:solidFill>
            </a:rPr>
            <a:t>Проведено </a:t>
          </a:r>
        </a:p>
        <a:p>
          <a:pPr>
            <a:spcAft>
              <a:spcPts val="0"/>
            </a:spcAft>
          </a:pPr>
          <a:r>
            <a:rPr lang="ru-RU" sz="1500" b="1" i="0" dirty="0" smtClean="0">
              <a:solidFill>
                <a:schemeClr val="tx1"/>
              </a:solidFill>
            </a:rPr>
            <a:t>16</a:t>
          </a:r>
          <a:r>
            <a:rPr lang="ru-RU" sz="1500" i="0" dirty="0" smtClean="0">
              <a:solidFill>
                <a:schemeClr val="tx1"/>
              </a:solidFill>
            </a:rPr>
            <a:t> контрольных</a:t>
          </a:r>
        </a:p>
        <a:p>
          <a:pPr>
            <a:spcAft>
              <a:spcPts val="0"/>
            </a:spcAft>
          </a:pPr>
          <a:r>
            <a:rPr lang="ru-RU" sz="1500" i="0" dirty="0" smtClean="0">
              <a:solidFill>
                <a:schemeClr val="tx1"/>
              </a:solidFill>
            </a:rPr>
            <a:t>мероприятий</a:t>
          </a:r>
          <a:endParaRPr lang="ru-RU" sz="1500" i="0" dirty="0">
            <a:solidFill>
              <a:schemeClr val="tx1"/>
            </a:solidFill>
          </a:endParaRPr>
        </a:p>
      </dgm:t>
    </dgm:pt>
    <dgm:pt modelId="{0C0E7CDA-B567-4EA6-A216-17A149D9893B}" type="parTrans" cxnId="{CE26A5F6-DAF6-467B-8456-2AE9945C36B3}">
      <dgm:prSet/>
      <dgm:spPr/>
      <dgm:t>
        <a:bodyPr/>
        <a:lstStyle/>
        <a:p>
          <a:endParaRPr lang="ru-RU"/>
        </a:p>
      </dgm:t>
    </dgm:pt>
    <dgm:pt modelId="{2D81253A-B9CD-4E94-ABEB-E97809E969AC}" type="sibTrans" cxnId="{CE26A5F6-DAF6-467B-8456-2AE9945C36B3}">
      <dgm:prSet/>
      <dgm:spPr/>
      <dgm:t>
        <a:bodyPr/>
        <a:lstStyle/>
        <a:p>
          <a:endParaRPr lang="ru-RU"/>
        </a:p>
      </dgm:t>
    </dgm:pt>
    <dgm:pt modelId="{37F97CDE-0F74-436C-B053-DBF7D9150B71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5</a:t>
          </a:r>
          <a:r>
            <a:rPr lang="ru-RU" dirty="0" smtClean="0">
              <a:solidFill>
                <a:schemeClr val="tx1"/>
              </a:solidFill>
            </a:rPr>
            <a:t> внеплановых контрольных мероприятий</a:t>
          </a:r>
          <a:endParaRPr lang="ru-RU" dirty="0">
            <a:solidFill>
              <a:schemeClr val="tx1"/>
            </a:solidFill>
          </a:endParaRPr>
        </a:p>
      </dgm:t>
    </dgm:pt>
    <dgm:pt modelId="{5631C549-452B-4337-A529-D02461F11E88}" type="parTrans" cxnId="{AEA3CE88-E1D9-4F76-879F-F8A17F7AF6A6}">
      <dgm:prSet/>
      <dgm:spPr/>
      <dgm:t>
        <a:bodyPr/>
        <a:lstStyle/>
        <a:p>
          <a:endParaRPr lang="ru-RU"/>
        </a:p>
      </dgm:t>
    </dgm:pt>
    <dgm:pt modelId="{1AE7C9E1-C317-4B76-8555-057FA00F23C3}" type="sibTrans" cxnId="{AEA3CE88-E1D9-4F76-879F-F8A17F7AF6A6}">
      <dgm:prSet/>
      <dgm:spPr/>
      <dgm:t>
        <a:bodyPr/>
        <a:lstStyle/>
        <a:p>
          <a:endParaRPr lang="ru-RU"/>
        </a:p>
      </dgm:t>
    </dgm:pt>
    <dgm:pt modelId="{BB82D6DE-90B6-4F8F-9E27-51A6CE8F03DD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</a:rPr>
            <a:t>11 </a:t>
          </a:r>
          <a:r>
            <a:rPr lang="ru-RU" sz="1400" dirty="0" smtClean="0">
              <a:solidFill>
                <a:schemeClr val="tx1"/>
              </a:solidFill>
            </a:rPr>
            <a:t>плановых контрольных мероприятий</a:t>
          </a:r>
          <a:endParaRPr lang="ru-RU" sz="1400" dirty="0">
            <a:solidFill>
              <a:schemeClr val="tx1"/>
            </a:solidFill>
          </a:endParaRPr>
        </a:p>
      </dgm:t>
    </dgm:pt>
    <dgm:pt modelId="{80CBDC5D-74D2-43C0-B6C5-8E3A8FDB956D}" type="parTrans" cxnId="{9A4A19FE-CB62-4680-8C40-52E1AAE6119A}">
      <dgm:prSet/>
      <dgm:spPr/>
      <dgm:t>
        <a:bodyPr/>
        <a:lstStyle/>
        <a:p>
          <a:endParaRPr lang="ru-RU"/>
        </a:p>
      </dgm:t>
    </dgm:pt>
    <dgm:pt modelId="{CCBE2F39-0970-472F-AAA2-C8F0F7259074}" type="sibTrans" cxnId="{9A4A19FE-CB62-4680-8C40-52E1AAE6119A}">
      <dgm:prSet/>
      <dgm:spPr/>
      <dgm:t>
        <a:bodyPr/>
        <a:lstStyle/>
        <a:p>
          <a:endParaRPr lang="ru-RU"/>
        </a:p>
      </dgm:t>
    </dgm:pt>
    <dgm:pt modelId="{350B49DF-8F10-4650-B9B0-FAC51B754F97}" type="pres">
      <dgm:prSet presAssocID="{3AF31F69-DE9C-4FBB-BF59-4004002301E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690D8E-158F-4AE8-91C6-E25C4D61ADD5}" type="pres">
      <dgm:prSet presAssocID="{D2508828-F2DD-443C-87E8-EB823C61ABEE}" presName="node" presStyleLbl="node1" presStyleIdx="0" presStyleCnt="3" custScaleX="152093" custScaleY="1338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2E7EA7-A271-40B6-A5DB-796A71449DFD}" type="pres">
      <dgm:prSet presAssocID="{2D81253A-B9CD-4E94-ABEB-E97809E969AC}" presName="sibTrans" presStyleLbl="sibTrans2D1" presStyleIdx="0" presStyleCnt="3"/>
      <dgm:spPr/>
      <dgm:t>
        <a:bodyPr/>
        <a:lstStyle/>
        <a:p>
          <a:endParaRPr lang="ru-RU"/>
        </a:p>
      </dgm:t>
    </dgm:pt>
    <dgm:pt modelId="{B5535225-241C-4E0A-BF66-460B820CA480}" type="pres">
      <dgm:prSet presAssocID="{2D81253A-B9CD-4E94-ABEB-E97809E969AC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43422B62-A0C9-431E-A3B2-73DA78FFDEF0}" type="pres">
      <dgm:prSet presAssocID="{37F97CDE-0F74-436C-B053-DBF7D9150B71}" presName="node" presStyleLbl="node1" presStyleIdx="1" presStyleCnt="3" custScaleX="120650" custScaleY="175615" custRadScaleRad="101352" custRadScaleInc="1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7F0DB9-1A5A-4EFC-864C-220362E53255}" type="pres">
      <dgm:prSet presAssocID="{1AE7C9E1-C317-4B76-8555-057FA00F23C3}" presName="sibTrans" presStyleLbl="sibTrans2D1" presStyleIdx="1" presStyleCnt="3"/>
      <dgm:spPr/>
      <dgm:t>
        <a:bodyPr/>
        <a:lstStyle/>
        <a:p>
          <a:endParaRPr lang="ru-RU"/>
        </a:p>
      </dgm:t>
    </dgm:pt>
    <dgm:pt modelId="{BF6FD0DD-42B6-41C4-BA1F-7286838494B7}" type="pres">
      <dgm:prSet presAssocID="{1AE7C9E1-C317-4B76-8555-057FA00F23C3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DB491BA3-3B3C-4F56-A144-B36DEA050F9A}" type="pres">
      <dgm:prSet presAssocID="{BB82D6DE-90B6-4F8F-9E27-51A6CE8F03DD}" presName="node" presStyleLbl="node1" presStyleIdx="2" presStyleCnt="3" custScaleX="126499" custScaleY="174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BBD847-8D8F-4F8B-B976-F2FB9B478E64}" type="pres">
      <dgm:prSet presAssocID="{CCBE2F39-0970-472F-AAA2-C8F0F7259074}" presName="sibTrans" presStyleLbl="sibTrans2D1" presStyleIdx="2" presStyleCnt="3"/>
      <dgm:spPr/>
      <dgm:t>
        <a:bodyPr/>
        <a:lstStyle/>
        <a:p>
          <a:endParaRPr lang="ru-RU"/>
        </a:p>
      </dgm:t>
    </dgm:pt>
    <dgm:pt modelId="{F383B2C2-14AD-432E-AEC5-6A8C9EF79796}" type="pres">
      <dgm:prSet presAssocID="{CCBE2F39-0970-472F-AAA2-C8F0F7259074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E6706A0E-E29D-48A0-AB8A-45A3EA185B35}" type="presOf" srcId="{BB82D6DE-90B6-4F8F-9E27-51A6CE8F03DD}" destId="{DB491BA3-3B3C-4F56-A144-B36DEA050F9A}" srcOrd="0" destOrd="0" presId="urn:microsoft.com/office/officeart/2005/8/layout/cycle7"/>
    <dgm:cxn modelId="{3942BDB9-F97D-4BDD-B5B3-901375CDC107}" type="presOf" srcId="{CCBE2F39-0970-472F-AAA2-C8F0F7259074}" destId="{F383B2C2-14AD-432E-AEC5-6A8C9EF79796}" srcOrd="1" destOrd="0" presId="urn:microsoft.com/office/officeart/2005/8/layout/cycle7"/>
    <dgm:cxn modelId="{7E13E9F2-E579-43C8-9FB4-B74F9251FCFC}" type="presOf" srcId="{37F97CDE-0F74-436C-B053-DBF7D9150B71}" destId="{43422B62-A0C9-431E-A3B2-73DA78FFDEF0}" srcOrd="0" destOrd="0" presId="urn:microsoft.com/office/officeart/2005/8/layout/cycle7"/>
    <dgm:cxn modelId="{CE26A5F6-DAF6-467B-8456-2AE9945C36B3}" srcId="{3AF31F69-DE9C-4FBB-BF59-4004002301EF}" destId="{D2508828-F2DD-443C-87E8-EB823C61ABEE}" srcOrd="0" destOrd="0" parTransId="{0C0E7CDA-B567-4EA6-A216-17A149D9893B}" sibTransId="{2D81253A-B9CD-4E94-ABEB-E97809E969AC}"/>
    <dgm:cxn modelId="{568A395D-8642-46ED-BB0A-005F0F3786E8}" type="presOf" srcId="{CCBE2F39-0970-472F-AAA2-C8F0F7259074}" destId="{F5BBD847-8D8F-4F8B-B976-F2FB9B478E64}" srcOrd="0" destOrd="0" presId="urn:microsoft.com/office/officeart/2005/8/layout/cycle7"/>
    <dgm:cxn modelId="{AEA3CE88-E1D9-4F76-879F-F8A17F7AF6A6}" srcId="{3AF31F69-DE9C-4FBB-BF59-4004002301EF}" destId="{37F97CDE-0F74-436C-B053-DBF7D9150B71}" srcOrd="1" destOrd="0" parTransId="{5631C549-452B-4337-A529-D02461F11E88}" sibTransId="{1AE7C9E1-C317-4B76-8555-057FA00F23C3}"/>
    <dgm:cxn modelId="{745A38E9-BB85-48BF-82C2-B0BF912912AC}" type="presOf" srcId="{1AE7C9E1-C317-4B76-8555-057FA00F23C3}" destId="{BF6FD0DD-42B6-41C4-BA1F-7286838494B7}" srcOrd="1" destOrd="0" presId="urn:microsoft.com/office/officeart/2005/8/layout/cycle7"/>
    <dgm:cxn modelId="{0FE6CC98-5BCB-4816-9FDA-E45E21C8D23C}" type="presOf" srcId="{2D81253A-B9CD-4E94-ABEB-E97809E969AC}" destId="{B5535225-241C-4E0A-BF66-460B820CA480}" srcOrd="1" destOrd="0" presId="urn:microsoft.com/office/officeart/2005/8/layout/cycle7"/>
    <dgm:cxn modelId="{98E19251-23C3-4894-B4D9-61EBE76E18DD}" type="presOf" srcId="{1AE7C9E1-C317-4B76-8555-057FA00F23C3}" destId="{127F0DB9-1A5A-4EFC-864C-220362E53255}" srcOrd="0" destOrd="0" presId="urn:microsoft.com/office/officeart/2005/8/layout/cycle7"/>
    <dgm:cxn modelId="{FDBF2349-E4E2-4504-BBED-BC766ADD8994}" type="presOf" srcId="{3AF31F69-DE9C-4FBB-BF59-4004002301EF}" destId="{350B49DF-8F10-4650-B9B0-FAC51B754F97}" srcOrd="0" destOrd="0" presId="urn:microsoft.com/office/officeart/2005/8/layout/cycle7"/>
    <dgm:cxn modelId="{346C976B-9170-4D90-BA9C-05C12FD07442}" type="presOf" srcId="{D2508828-F2DD-443C-87E8-EB823C61ABEE}" destId="{36690D8E-158F-4AE8-91C6-E25C4D61ADD5}" srcOrd="0" destOrd="0" presId="urn:microsoft.com/office/officeart/2005/8/layout/cycle7"/>
    <dgm:cxn modelId="{9A4A19FE-CB62-4680-8C40-52E1AAE6119A}" srcId="{3AF31F69-DE9C-4FBB-BF59-4004002301EF}" destId="{BB82D6DE-90B6-4F8F-9E27-51A6CE8F03DD}" srcOrd="2" destOrd="0" parTransId="{80CBDC5D-74D2-43C0-B6C5-8E3A8FDB956D}" sibTransId="{CCBE2F39-0970-472F-AAA2-C8F0F7259074}"/>
    <dgm:cxn modelId="{0C06F787-DC4B-417F-B754-63D539F28692}" type="presOf" srcId="{2D81253A-B9CD-4E94-ABEB-E97809E969AC}" destId="{762E7EA7-A271-40B6-A5DB-796A71449DFD}" srcOrd="0" destOrd="0" presId="urn:microsoft.com/office/officeart/2005/8/layout/cycle7"/>
    <dgm:cxn modelId="{15AF1AF2-50CF-49A4-BACF-E9A08CD99B69}" type="presParOf" srcId="{350B49DF-8F10-4650-B9B0-FAC51B754F97}" destId="{36690D8E-158F-4AE8-91C6-E25C4D61ADD5}" srcOrd="0" destOrd="0" presId="urn:microsoft.com/office/officeart/2005/8/layout/cycle7"/>
    <dgm:cxn modelId="{E88BA0F5-9772-4A4D-A226-219604DB95BB}" type="presParOf" srcId="{350B49DF-8F10-4650-B9B0-FAC51B754F97}" destId="{762E7EA7-A271-40B6-A5DB-796A71449DFD}" srcOrd="1" destOrd="0" presId="urn:microsoft.com/office/officeart/2005/8/layout/cycle7"/>
    <dgm:cxn modelId="{E3EDE97A-E523-4EEF-946A-34A9C5DAF2C2}" type="presParOf" srcId="{762E7EA7-A271-40B6-A5DB-796A71449DFD}" destId="{B5535225-241C-4E0A-BF66-460B820CA480}" srcOrd="0" destOrd="0" presId="urn:microsoft.com/office/officeart/2005/8/layout/cycle7"/>
    <dgm:cxn modelId="{E0D0D4D4-2A13-4834-8797-8956F380BF4E}" type="presParOf" srcId="{350B49DF-8F10-4650-B9B0-FAC51B754F97}" destId="{43422B62-A0C9-431E-A3B2-73DA78FFDEF0}" srcOrd="2" destOrd="0" presId="urn:microsoft.com/office/officeart/2005/8/layout/cycle7"/>
    <dgm:cxn modelId="{C281C1BA-9345-411B-B6C8-F075B56C7CC0}" type="presParOf" srcId="{350B49DF-8F10-4650-B9B0-FAC51B754F97}" destId="{127F0DB9-1A5A-4EFC-864C-220362E53255}" srcOrd="3" destOrd="0" presId="urn:microsoft.com/office/officeart/2005/8/layout/cycle7"/>
    <dgm:cxn modelId="{4C93B002-99FE-43F7-9988-8DC08BF278B0}" type="presParOf" srcId="{127F0DB9-1A5A-4EFC-864C-220362E53255}" destId="{BF6FD0DD-42B6-41C4-BA1F-7286838494B7}" srcOrd="0" destOrd="0" presId="urn:microsoft.com/office/officeart/2005/8/layout/cycle7"/>
    <dgm:cxn modelId="{2E00E22A-97C8-4802-A466-3F9718869009}" type="presParOf" srcId="{350B49DF-8F10-4650-B9B0-FAC51B754F97}" destId="{DB491BA3-3B3C-4F56-A144-B36DEA050F9A}" srcOrd="4" destOrd="0" presId="urn:microsoft.com/office/officeart/2005/8/layout/cycle7"/>
    <dgm:cxn modelId="{C2489640-708D-4968-A3C1-2476D6760B4F}" type="presParOf" srcId="{350B49DF-8F10-4650-B9B0-FAC51B754F97}" destId="{F5BBD847-8D8F-4F8B-B976-F2FB9B478E64}" srcOrd="5" destOrd="0" presId="urn:microsoft.com/office/officeart/2005/8/layout/cycle7"/>
    <dgm:cxn modelId="{74FCF3A8-2BF4-4FF7-B7C1-FDABF3C847E7}" type="presParOf" srcId="{F5BBD847-8D8F-4F8B-B976-F2FB9B478E64}" destId="{F383B2C2-14AD-432E-AEC5-6A8C9EF7979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AF31F69-DE9C-4FBB-BF59-4004002301EF}" type="doc">
      <dgm:prSet loTypeId="urn:microsoft.com/office/officeart/2005/8/layout/cycle7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2508828-F2DD-443C-87E8-EB823C61ABEE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500" b="0" dirty="0" smtClean="0">
              <a:solidFill>
                <a:schemeClr val="tx1"/>
              </a:solidFill>
            </a:rPr>
            <a:t>Объем </a:t>
          </a:r>
          <a:br>
            <a:rPr lang="ru-RU" sz="1500" b="0" dirty="0" smtClean="0">
              <a:solidFill>
                <a:schemeClr val="tx1"/>
              </a:solidFill>
            </a:rPr>
          </a:br>
          <a:r>
            <a:rPr lang="ru-RU" sz="1500" b="0" dirty="0" smtClean="0">
              <a:solidFill>
                <a:schemeClr val="tx1"/>
              </a:solidFill>
            </a:rPr>
            <a:t>проверенных средств </a:t>
          </a:r>
        </a:p>
        <a:p>
          <a:pPr>
            <a:spcAft>
              <a:spcPts val="0"/>
            </a:spcAft>
          </a:pPr>
          <a:r>
            <a:rPr lang="ru-RU" sz="1500" b="1" dirty="0" smtClean="0">
              <a:solidFill>
                <a:schemeClr val="tx1"/>
              </a:solidFill>
            </a:rPr>
            <a:t>145,7</a:t>
          </a:r>
          <a:r>
            <a:rPr lang="ru-RU" sz="1500" b="0" dirty="0" smtClean="0">
              <a:solidFill>
                <a:schemeClr val="tx1"/>
              </a:solidFill>
            </a:rPr>
            <a:t> млн. рублей</a:t>
          </a:r>
        </a:p>
      </dgm:t>
    </dgm:pt>
    <dgm:pt modelId="{0C0E7CDA-B567-4EA6-A216-17A149D9893B}" type="parTrans" cxnId="{CE26A5F6-DAF6-467B-8456-2AE9945C36B3}">
      <dgm:prSet/>
      <dgm:spPr/>
      <dgm:t>
        <a:bodyPr/>
        <a:lstStyle/>
        <a:p>
          <a:endParaRPr lang="ru-RU"/>
        </a:p>
      </dgm:t>
    </dgm:pt>
    <dgm:pt modelId="{2D81253A-B9CD-4E94-ABEB-E97809E969AC}" type="sibTrans" cxnId="{CE26A5F6-DAF6-467B-8456-2AE9945C36B3}">
      <dgm:prSet/>
      <dgm:spPr/>
      <dgm:t>
        <a:bodyPr/>
        <a:lstStyle/>
        <a:p>
          <a:endParaRPr lang="ru-RU"/>
        </a:p>
      </dgm:t>
    </dgm:pt>
    <dgm:pt modelId="{37F97CDE-0F74-436C-B053-DBF7D9150B71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b="0" dirty="0" smtClean="0">
              <a:solidFill>
                <a:schemeClr val="tx1"/>
              </a:solidFill>
            </a:rPr>
            <a:t>Средства от иной приносящей доход деятельности</a:t>
          </a:r>
        </a:p>
        <a:p>
          <a:pPr>
            <a:spcAft>
              <a:spcPts val="0"/>
            </a:spcAft>
          </a:pPr>
          <a:r>
            <a:rPr lang="ru-RU" b="1" dirty="0" smtClean="0">
              <a:solidFill>
                <a:schemeClr val="tx1"/>
              </a:solidFill>
            </a:rPr>
            <a:t>6,7 млн. рублей</a:t>
          </a:r>
          <a:endParaRPr lang="ru-RU" dirty="0">
            <a:solidFill>
              <a:schemeClr val="tx1"/>
            </a:solidFill>
          </a:endParaRPr>
        </a:p>
      </dgm:t>
    </dgm:pt>
    <dgm:pt modelId="{5631C549-452B-4337-A529-D02461F11E88}" type="parTrans" cxnId="{AEA3CE88-E1D9-4F76-879F-F8A17F7AF6A6}">
      <dgm:prSet/>
      <dgm:spPr/>
      <dgm:t>
        <a:bodyPr/>
        <a:lstStyle/>
        <a:p>
          <a:endParaRPr lang="ru-RU"/>
        </a:p>
      </dgm:t>
    </dgm:pt>
    <dgm:pt modelId="{1AE7C9E1-C317-4B76-8555-057FA00F23C3}" type="sibTrans" cxnId="{AEA3CE88-E1D9-4F76-879F-F8A17F7AF6A6}">
      <dgm:prSet/>
      <dgm:spPr/>
      <dgm:t>
        <a:bodyPr/>
        <a:lstStyle/>
        <a:p>
          <a:endParaRPr lang="ru-RU"/>
        </a:p>
      </dgm:t>
    </dgm:pt>
    <dgm:pt modelId="{BB82D6DE-90B6-4F8F-9E27-51A6CE8F03DD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400" b="0" dirty="0" smtClean="0">
              <a:solidFill>
                <a:schemeClr val="tx1"/>
              </a:solidFill>
            </a:rPr>
            <a:t>Бюджетные средства </a:t>
          </a:r>
          <a:br>
            <a:rPr lang="ru-RU" sz="1400" b="0" dirty="0" smtClean="0">
              <a:solidFill>
                <a:schemeClr val="tx1"/>
              </a:solidFill>
            </a:rPr>
          </a:br>
          <a:r>
            <a:rPr lang="ru-RU" sz="1400" b="1" dirty="0" smtClean="0">
              <a:solidFill>
                <a:schemeClr val="tx1"/>
              </a:solidFill>
            </a:rPr>
            <a:t>139,0 млн. рублей</a:t>
          </a:r>
          <a:endParaRPr lang="ru-RU" sz="1400" dirty="0">
            <a:solidFill>
              <a:schemeClr val="tx1"/>
            </a:solidFill>
          </a:endParaRPr>
        </a:p>
      </dgm:t>
    </dgm:pt>
    <dgm:pt modelId="{80CBDC5D-74D2-43C0-B6C5-8E3A8FDB956D}" type="parTrans" cxnId="{9A4A19FE-CB62-4680-8C40-52E1AAE6119A}">
      <dgm:prSet/>
      <dgm:spPr/>
      <dgm:t>
        <a:bodyPr/>
        <a:lstStyle/>
        <a:p>
          <a:endParaRPr lang="ru-RU"/>
        </a:p>
      </dgm:t>
    </dgm:pt>
    <dgm:pt modelId="{CCBE2F39-0970-472F-AAA2-C8F0F7259074}" type="sibTrans" cxnId="{9A4A19FE-CB62-4680-8C40-52E1AAE6119A}">
      <dgm:prSet/>
      <dgm:spPr/>
      <dgm:t>
        <a:bodyPr/>
        <a:lstStyle/>
        <a:p>
          <a:endParaRPr lang="ru-RU"/>
        </a:p>
      </dgm:t>
    </dgm:pt>
    <dgm:pt modelId="{350B49DF-8F10-4650-B9B0-FAC51B754F97}" type="pres">
      <dgm:prSet presAssocID="{3AF31F69-DE9C-4FBB-BF59-4004002301E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690D8E-158F-4AE8-91C6-E25C4D61ADD5}" type="pres">
      <dgm:prSet presAssocID="{D2508828-F2DD-443C-87E8-EB823C61ABEE}" presName="node" presStyleLbl="node1" presStyleIdx="0" presStyleCnt="3" custScaleX="197922" custScaleY="1065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2E7EA7-A271-40B6-A5DB-796A71449DFD}" type="pres">
      <dgm:prSet presAssocID="{2D81253A-B9CD-4E94-ABEB-E97809E969AC}" presName="sibTrans" presStyleLbl="sibTrans2D1" presStyleIdx="0" presStyleCnt="3"/>
      <dgm:spPr/>
      <dgm:t>
        <a:bodyPr/>
        <a:lstStyle/>
        <a:p>
          <a:endParaRPr lang="ru-RU"/>
        </a:p>
      </dgm:t>
    </dgm:pt>
    <dgm:pt modelId="{B5535225-241C-4E0A-BF66-460B820CA480}" type="pres">
      <dgm:prSet presAssocID="{2D81253A-B9CD-4E94-ABEB-E97809E969AC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43422B62-A0C9-431E-A3B2-73DA78FFDEF0}" type="pres">
      <dgm:prSet presAssocID="{37F97CDE-0F74-436C-B053-DBF7D9150B71}" presName="node" presStyleLbl="node1" presStyleIdx="1" presStyleCnt="3" custScaleX="136247" custScaleY="175615" custRadScaleRad="101352" custRadScaleInc="1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7F0DB9-1A5A-4EFC-864C-220362E53255}" type="pres">
      <dgm:prSet presAssocID="{1AE7C9E1-C317-4B76-8555-057FA00F23C3}" presName="sibTrans" presStyleLbl="sibTrans2D1" presStyleIdx="1" presStyleCnt="3"/>
      <dgm:spPr/>
      <dgm:t>
        <a:bodyPr/>
        <a:lstStyle/>
        <a:p>
          <a:endParaRPr lang="ru-RU"/>
        </a:p>
      </dgm:t>
    </dgm:pt>
    <dgm:pt modelId="{BF6FD0DD-42B6-41C4-BA1F-7286838494B7}" type="pres">
      <dgm:prSet presAssocID="{1AE7C9E1-C317-4B76-8555-057FA00F23C3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DB491BA3-3B3C-4F56-A144-B36DEA050F9A}" type="pres">
      <dgm:prSet presAssocID="{BB82D6DE-90B6-4F8F-9E27-51A6CE8F03DD}" presName="node" presStyleLbl="node1" presStyleIdx="2" presStyleCnt="3" custScaleX="126499" custScaleY="174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BBD847-8D8F-4F8B-B976-F2FB9B478E64}" type="pres">
      <dgm:prSet presAssocID="{CCBE2F39-0970-472F-AAA2-C8F0F7259074}" presName="sibTrans" presStyleLbl="sibTrans2D1" presStyleIdx="2" presStyleCnt="3"/>
      <dgm:spPr/>
      <dgm:t>
        <a:bodyPr/>
        <a:lstStyle/>
        <a:p>
          <a:endParaRPr lang="ru-RU"/>
        </a:p>
      </dgm:t>
    </dgm:pt>
    <dgm:pt modelId="{F383B2C2-14AD-432E-AEC5-6A8C9EF79796}" type="pres">
      <dgm:prSet presAssocID="{CCBE2F39-0970-472F-AAA2-C8F0F7259074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F87CB42C-C936-4660-8504-4CF147DE3022}" type="presOf" srcId="{3AF31F69-DE9C-4FBB-BF59-4004002301EF}" destId="{350B49DF-8F10-4650-B9B0-FAC51B754F97}" srcOrd="0" destOrd="0" presId="urn:microsoft.com/office/officeart/2005/8/layout/cycle7"/>
    <dgm:cxn modelId="{CE26A5F6-DAF6-467B-8456-2AE9945C36B3}" srcId="{3AF31F69-DE9C-4FBB-BF59-4004002301EF}" destId="{D2508828-F2DD-443C-87E8-EB823C61ABEE}" srcOrd="0" destOrd="0" parTransId="{0C0E7CDA-B567-4EA6-A216-17A149D9893B}" sibTransId="{2D81253A-B9CD-4E94-ABEB-E97809E969AC}"/>
    <dgm:cxn modelId="{6426C541-E57B-4399-9E80-E2AE18D7CBDC}" type="presOf" srcId="{CCBE2F39-0970-472F-AAA2-C8F0F7259074}" destId="{F383B2C2-14AD-432E-AEC5-6A8C9EF79796}" srcOrd="1" destOrd="0" presId="urn:microsoft.com/office/officeart/2005/8/layout/cycle7"/>
    <dgm:cxn modelId="{849C6151-C686-4B9B-AAF7-1270DA9085BB}" type="presOf" srcId="{1AE7C9E1-C317-4B76-8555-057FA00F23C3}" destId="{127F0DB9-1A5A-4EFC-864C-220362E53255}" srcOrd="0" destOrd="0" presId="urn:microsoft.com/office/officeart/2005/8/layout/cycle7"/>
    <dgm:cxn modelId="{AEA3CE88-E1D9-4F76-879F-F8A17F7AF6A6}" srcId="{3AF31F69-DE9C-4FBB-BF59-4004002301EF}" destId="{37F97CDE-0F74-436C-B053-DBF7D9150B71}" srcOrd="1" destOrd="0" parTransId="{5631C549-452B-4337-A529-D02461F11E88}" sibTransId="{1AE7C9E1-C317-4B76-8555-057FA00F23C3}"/>
    <dgm:cxn modelId="{B5B3C7F9-C4C7-45C9-ACDE-DC6DA0E4B2AA}" type="presOf" srcId="{2D81253A-B9CD-4E94-ABEB-E97809E969AC}" destId="{B5535225-241C-4E0A-BF66-460B820CA480}" srcOrd="1" destOrd="0" presId="urn:microsoft.com/office/officeart/2005/8/layout/cycle7"/>
    <dgm:cxn modelId="{720D7B63-7DEA-4B0D-B438-E7C6F78233A1}" type="presOf" srcId="{CCBE2F39-0970-472F-AAA2-C8F0F7259074}" destId="{F5BBD847-8D8F-4F8B-B976-F2FB9B478E64}" srcOrd="0" destOrd="0" presId="urn:microsoft.com/office/officeart/2005/8/layout/cycle7"/>
    <dgm:cxn modelId="{0B5649AD-7409-42EF-83FD-ADB3E49BFEB4}" type="presOf" srcId="{2D81253A-B9CD-4E94-ABEB-E97809E969AC}" destId="{762E7EA7-A271-40B6-A5DB-796A71449DFD}" srcOrd="0" destOrd="0" presId="urn:microsoft.com/office/officeart/2005/8/layout/cycle7"/>
    <dgm:cxn modelId="{A3C97F35-62CF-47B5-82B9-893EF738C04C}" type="presOf" srcId="{1AE7C9E1-C317-4B76-8555-057FA00F23C3}" destId="{BF6FD0DD-42B6-41C4-BA1F-7286838494B7}" srcOrd="1" destOrd="0" presId="urn:microsoft.com/office/officeart/2005/8/layout/cycle7"/>
    <dgm:cxn modelId="{02E59520-948D-48F6-8F10-F29B14E21E6E}" type="presOf" srcId="{BB82D6DE-90B6-4F8F-9E27-51A6CE8F03DD}" destId="{DB491BA3-3B3C-4F56-A144-B36DEA050F9A}" srcOrd="0" destOrd="0" presId="urn:microsoft.com/office/officeart/2005/8/layout/cycle7"/>
    <dgm:cxn modelId="{EC137106-C033-49E0-85AC-3A7BD94EA0E2}" type="presOf" srcId="{D2508828-F2DD-443C-87E8-EB823C61ABEE}" destId="{36690D8E-158F-4AE8-91C6-E25C4D61ADD5}" srcOrd="0" destOrd="0" presId="urn:microsoft.com/office/officeart/2005/8/layout/cycle7"/>
    <dgm:cxn modelId="{93299DFA-B8BC-4C76-8FA5-D233D0F3AB68}" type="presOf" srcId="{37F97CDE-0F74-436C-B053-DBF7D9150B71}" destId="{43422B62-A0C9-431E-A3B2-73DA78FFDEF0}" srcOrd="0" destOrd="0" presId="urn:microsoft.com/office/officeart/2005/8/layout/cycle7"/>
    <dgm:cxn modelId="{9A4A19FE-CB62-4680-8C40-52E1AAE6119A}" srcId="{3AF31F69-DE9C-4FBB-BF59-4004002301EF}" destId="{BB82D6DE-90B6-4F8F-9E27-51A6CE8F03DD}" srcOrd="2" destOrd="0" parTransId="{80CBDC5D-74D2-43C0-B6C5-8E3A8FDB956D}" sibTransId="{CCBE2F39-0970-472F-AAA2-C8F0F7259074}"/>
    <dgm:cxn modelId="{407A869C-C335-4104-9EFC-634B32F51CBE}" type="presParOf" srcId="{350B49DF-8F10-4650-B9B0-FAC51B754F97}" destId="{36690D8E-158F-4AE8-91C6-E25C4D61ADD5}" srcOrd="0" destOrd="0" presId="urn:microsoft.com/office/officeart/2005/8/layout/cycle7"/>
    <dgm:cxn modelId="{54AC0745-AD8F-413D-A29E-BEC00AECFE39}" type="presParOf" srcId="{350B49DF-8F10-4650-B9B0-FAC51B754F97}" destId="{762E7EA7-A271-40B6-A5DB-796A71449DFD}" srcOrd="1" destOrd="0" presId="urn:microsoft.com/office/officeart/2005/8/layout/cycle7"/>
    <dgm:cxn modelId="{4D3932B1-C706-40B4-B799-C452161D456B}" type="presParOf" srcId="{762E7EA7-A271-40B6-A5DB-796A71449DFD}" destId="{B5535225-241C-4E0A-BF66-460B820CA480}" srcOrd="0" destOrd="0" presId="urn:microsoft.com/office/officeart/2005/8/layout/cycle7"/>
    <dgm:cxn modelId="{0AB58941-DF15-4FF8-B805-B7C3E27F6EF0}" type="presParOf" srcId="{350B49DF-8F10-4650-B9B0-FAC51B754F97}" destId="{43422B62-A0C9-431E-A3B2-73DA78FFDEF0}" srcOrd="2" destOrd="0" presId="urn:microsoft.com/office/officeart/2005/8/layout/cycle7"/>
    <dgm:cxn modelId="{FAEA60BF-DDCB-4A3C-865D-043E82E3AB28}" type="presParOf" srcId="{350B49DF-8F10-4650-B9B0-FAC51B754F97}" destId="{127F0DB9-1A5A-4EFC-864C-220362E53255}" srcOrd="3" destOrd="0" presId="urn:microsoft.com/office/officeart/2005/8/layout/cycle7"/>
    <dgm:cxn modelId="{E4575503-BC12-4960-8D30-AAC11C52E1AD}" type="presParOf" srcId="{127F0DB9-1A5A-4EFC-864C-220362E53255}" destId="{BF6FD0DD-42B6-41C4-BA1F-7286838494B7}" srcOrd="0" destOrd="0" presId="urn:microsoft.com/office/officeart/2005/8/layout/cycle7"/>
    <dgm:cxn modelId="{B4A68929-97A9-4AE1-860B-15BE77B5C2F0}" type="presParOf" srcId="{350B49DF-8F10-4650-B9B0-FAC51B754F97}" destId="{DB491BA3-3B3C-4F56-A144-B36DEA050F9A}" srcOrd="4" destOrd="0" presId="urn:microsoft.com/office/officeart/2005/8/layout/cycle7"/>
    <dgm:cxn modelId="{B84A98F8-A3F0-4CCB-A251-D1B1FD535E2F}" type="presParOf" srcId="{350B49DF-8F10-4650-B9B0-FAC51B754F97}" destId="{F5BBD847-8D8F-4F8B-B976-F2FB9B478E64}" srcOrd="5" destOrd="0" presId="urn:microsoft.com/office/officeart/2005/8/layout/cycle7"/>
    <dgm:cxn modelId="{FE45A9CD-E652-4EEE-8778-CB6B43B3028C}" type="presParOf" srcId="{F5BBD847-8D8F-4F8B-B976-F2FB9B478E64}" destId="{F383B2C2-14AD-432E-AEC5-6A8C9EF7979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23A9123-BEDE-4506-9E37-4C0AB9B5BFA2}" type="doc">
      <dgm:prSet loTypeId="urn:microsoft.com/office/officeart/2005/8/layout/lProcess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9FEF2B9-BE65-4229-B23C-6FC0FF4B374A}">
      <dgm:prSet phldrT="[Текст]" custT="1"/>
      <dgm:spPr>
        <a:noFill/>
      </dgm:spPr>
      <dgm:t>
        <a:bodyPr/>
        <a:lstStyle/>
        <a:p>
          <a:r>
            <a:rPr lang="ru-RU" sz="1800" b="0" dirty="0" smtClean="0">
              <a:solidFill>
                <a:schemeClr val="tx1"/>
              </a:solidFill>
            </a:rPr>
            <a:t>Сумма финансовых нарушений </a:t>
          </a:r>
          <a:br>
            <a:rPr lang="ru-RU" sz="1800" b="0" dirty="0" smtClean="0">
              <a:solidFill>
                <a:schemeClr val="tx1"/>
              </a:solidFill>
            </a:rPr>
          </a:br>
          <a:r>
            <a:rPr lang="ru-RU" sz="1800" b="1" dirty="0" smtClean="0">
              <a:solidFill>
                <a:schemeClr val="tx1"/>
              </a:solidFill>
            </a:rPr>
            <a:t>23,9 </a:t>
          </a:r>
          <a:r>
            <a:rPr lang="ru-RU" sz="1800" b="0" dirty="0" smtClean="0">
              <a:solidFill>
                <a:schemeClr val="tx1"/>
              </a:solidFill>
            </a:rPr>
            <a:t>млн. рублей</a:t>
          </a:r>
          <a:endParaRPr lang="ru-RU" sz="1800" b="0" dirty="0">
            <a:solidFill>
              <a:schemeClr val="tx1"/>
            </a:solidFill>
          </a:endParaRPr>
        </a:p>
      </dgm:t>
    </dgm:pt>
    <dgm:pt modelId="{12E0EEDC-949A-4CF4-9088-952E8D5E79C1}" type="parTrans" cxnId="{28F49535-0230-490E-8D55-87F1B383A5DE}">
      <dgm:prSet/>
      <dgm:spPr/>
      <dgm:t>
        <a:bodyPr/>
        <a:lstStyle/>
        <a:p>
          <a:endParaRPr lang="ru-RU"/>
        </a:p>
      </dgm:t>
    </dgm:pt>
    <dgm:pt modelId="{9C40B487-9C26-4796-AFCC-C787666FF052}" type="sibTrans" cxnId="{28F49535-0230-490E-8D55-87F1B383A5DE}">
      <dgm:prSet/>
      <dgm:spPr/>
      <dgm:t>
        <a:bodyPr/>
        <a:lstStyle/>
        <a:p>
          <a:endParaRPr lang="ru-RU"/>
        </a:p>
      </dgm:t>
    </dgm:pt>
    <dgm:pt modelId="{E10245D5-DCB6-4FF7-B91A-976D6542311D}">
      <dgm:prSet phldrT="[Текст]"/>
      <dgm:spPr/>
      <dgm:t>
        <a:bodyPr/>
        <a:lstStyle/>
        <a:p>
          <a:r>
            <a:rPr lang="ru-RU" dirty="0" smtClean="0"/>
            <a:t>неправомерные расходы - 6,7 млн. рублей </a:t>
          </a:r>
          <a:endParaRPr lang="ru-RU" dirty="0"/>
        </a:p>
      </dgm:t>
    </dgm:pt>
    <dgm:pt modelId="{635001BF-FC8A-4465-8B1E-D173FCD380D3}" type="parTrans" cxnId="{66DB693F-AF1D-49EE-952E-4FF46A62176F}">
      <dgm:prSet/>
      <dgm:spPr/>
      <dgm:t>
        <a:bodyPr/>
        <a:lstStyle/>
        <a:p>
          <a:endParaRPr lang="ru-RU"/>
        </a:p>
      </dgm:t>
    </dgm:pt>
    <dgm:pt modelId="{1F6BF1BA-750C-4CB4-99B9-4B2C38EEA1B8}" type="sibTrans" cxnId="{66DB693F-AF1D-49EE-952E-4FF46A62176F}">
      <dgm:prSet/>
      <dgm:spPr/>
      <dgm:t>
        <a:bodyPr/>
        <a:lstStyle/>
        <a:p>
          <a:endParaRPr lang="ru-RU"/>
        </a:p>
      </dgm:t>
    </dgm:pt>
    <dgm:pt modelId="{357036DD-7BD2-425B-80E2-90AD3F72D5E9}">
      <dgm:prSet phldrT="[Текст]"/>
      <dgm:spPr/>
      <dgm:t>
        <a:bodyPr/>
        <a:lstStyle/>
        <a:p>
          <a:r>
            <a:rPr lang="ru-RU" dirty="0" smtClean="0"/>
            <a:t>нецелевое использование - 1,5 млн. рублей</a:t>
          </a:r>
          <a:endParaRPr lang="ru-RU" dirty="0"/>
        </a:p>
      </dgm:t>
    </dgm:pt>
    <dgm:pt modelId="{283A91FF-EEE4-409A-A3DE-5D7D06DFC3AE}" type="parTrans" cxnId="{7BBCF8F7-A416-4539-B1CA-9FCA1D891A2F}">
      <dgm:prSet/>
      <dgm:spPr/>
      <dgm:t>
        <a:bodyPr/>
        <a:lstStyle/>
        <a:p>
          <a:endParaRPr lang="ru-RU"/>
        </a:p>
      </dgm:t>
    </dgm:pt>
    <dgm:pt modelId="{C41A0EF2-CD33-4FF6-B918-EA2197E44504}" type="sibTrans" cxnId="{7BBCF8F7-A416-4539-B1CA-9FCA1D891A2F}">
      <dgm:prSet/>
      <dgm:spPr/>
      <dgm:t>
        <a:bodyPr/>
        <a:lstStyle/>
        <a:p>
          <a:endParaRPr lang="ru-RU"/>
        </a:p>
      </dgm:t>
    </dgm:pt>
    <dgm:pt modelId="{FD46BBFF-4C57-4843-9F36-E4E76DE1CD4C}">
      <dgm:prSet phldrT="[Текст]"/>
      <dgm:spPr/>
      <dgm:t>
        <a:bodyPr/>
        <a:lstStyle/>
        <a:p>
          <a:r>
            <a:rPr lang="ru-RU" dirty="0" smtClean="0"/>
            <a:t>необоснованные расходы - 11,2 млн. рублей</a:t>
          </a:r>
          <a:endParaRPr lang="ru-RU" dirty="0"/>
        </a:p>
      </dgm:t>
    </dgm:pt>
    <dgm:pt modelId="{C89A31FA-A554-49D4-A937-E4F4DC5636FB}" type="parTrans" cxnId="{8B1EF883-4C3F-4F49-9EAF-1549663A60BD}">
      <dgm:prSet/>
      <dgm:spPr/>
      <dgm:t>
        <a:bodyPr/>
        <a:lstStyle/>
        <a:p>
          <a:endParaRPr lang="ru-RU"/>
        </a:p>
      </dgm:t>
    </dgm:pt>
    <dgm:pt modelId="{9D43870D-9D05-4D28-A99C-EFDD8C5B713C}" type="sibTrans" cxnId="{8B1EF883-4C3F-4F49-9EAF-1549663A60BD}">
      <dgm:prSet/>
      <dgm:spPr/>
      <dgm:t>
        <a:bodyPr/>
        <a:lstStyle/>
        <a:p>
          <a:endParaRPr lang="ru-RU"/>
        </a:p>
      </dgm:t>
    </dgm:pt>
    <dgm:pt modelId="{75B59ABD-B58D-4128-9727-7DED911F676C}">
      <dgm:prSet phldrT="[Текст]"/>
      <dgm:spPr/>
      <dgm:t>
        <a:bodyPr/>
        <a:lstStyle/>
        <a:p>
          <a:r>
            <a:rPr lang="ru-RU" dirty="0" smtClean="0"/>
            <a:t>недостоверность учета и отчетности – 4,5 млн. рублей</a:t>
          </a:r>
          <a:endParaRPr lang="ru-RU" dirty="0"/>
        </a:p>
      </dgm:t>
    </dgm:pt>
    <dgm:pt modelId="{838F9E6E-03F0-4FF6-AB7E-A1ABF5AE55F0}" type="parTrans" cxnId="{C71D8768-8E2C-4E74-9144-3680689B8313}">
      <dgm:prSet/>
      <dgm:spPr/>
      <dgm:t>
        <a:bodyPr/>
        <a:lstStyle/>
        <a:p>
          <a:endParaRPr lang="ru-RU"/>
        </a:p>
      </dgm:t>
    </dgm:pt>
    <dgm:pt modelId="{AF5E07C8-6663-4368-98F9-267A634886D5}" type="sibTrans" cxnId="{C71D8768-8E2C-4E74-9144-3680689B8313}">
      <dgm:prSet/>
      <dgm:spPr/>
      <dgm:t>
        <a:bodyPr/>
        <a:lstStyle/>
        <a:p>
          <a:endParaRPr lang="ru-RU"/>
        </a:p>
      </dgm:t>
    </dgm:pt>
    <dgm:pt modelId="{9FEA4917-7697-4AE5-A563-7F4828EE99EF}" type="pres">
      <dgm:prSet presAssocID="{E23A9123-BEDE-4506-9E37-4C0AB9B5BFA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F3541-1F5E-4523-BF99-6CE96081D2AB}" type="pres">
      <dgm:prSet presAssocID="{E9FEF2B9-BE65-4229-B23C-6FC0FF4B374A}" presName="compNode" presStyleCnt="0"/>
      <dgm:spPr/>
    </dgm:pt>
    <dgm:pt modelId="{929EDB84-C1E6-4F2D-ACF5-F21E9E294B2D}" type="pres">
      <dgm:prSet presAssocID="{E9FEF2B9-BE65-4229-B23C-6FC0FF4B374A}" presName="aNode" presStyleLbl="bgShp" presStyleIdx="0" presStyleCnt="1" custLinFactNeighborY="-8824"/>
      <dgm:spPr/>
      <dgm:t>
        <a:bodyPr/>
        <a:lstStyle/>
        <a:p>
          <a:endParaRPr lang="ru-RU"/>
        </a:p>
      </dgm:t>
    </dgm:pt>
    <dgm:pt modelId="{A4F5C2A0-7A1A-41E3-B43B-35B66069840E}" type="pres">
      <dgm:prSet presAssocID="{E9FEF2B9-BE65-4229-B23C-6FC0FF4B374A}" presName="textNode" presStyleLbl="bgShp" presStyleIdx="0" presStyleCnt="1"/>
      <dgm:spPr/>
      <dgm:t>
        <a:bodyPr/>
        <a:lstStyle/>
        <a:p>
          <a:endParaRPr lang="ru-RU"/>
        </a:p>
      </dgm:t>
    </dgm:pt>
    <dgm:pt modelId="{25D425E3-3BA5-4C23-B8D9-F38B4F8428AF}" type="pres">
      <dgm:prSet presAssocID="{E9FEF2B9-BE65-4229-B23C-6FC0FF4B374A}" presName="compChildNode" presStyleCnt="0"/>
      <dgm:spPr/>
    </dgm:pt>
    <dgm:pt modelId="{84A68BDD-F81C-40EF-8A52-9FFC369C3F65}" type="pres">
      <dgm:prSet presAssocID="{E9FEF2B9-BE65-4229-B23C-6FC0FF4B374A}" presName="theInnerList" presStyleCnt="0"/>
      <dgm:spPr/>
    </dgm:pt>
    <dgm:pt modelId="{BFDDD6B7-1D04-4900-8971-BB3C126F0846}" type="pres">
      <dgm:prSet presAssocID="{E10245D5-DCB6-4FF7-B91A-976D6542311D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683105-D671-49CD-B18C-1B1E1B4A3510}" type="pres">
      <dgm:prSet presAssocID="{E10245D5-DCB6-4FF7-B91A-976D6542311D}" presName="aSpace2" presStyleCnt="0"/>
      <dgm:spPr/>
    </dgm:pt>
    <dgm:pt modelId="{575509C1-1642-4388-9DB1-DCFDC54096BD}" type="pres">
      <dgm:prSet presAssocID="{357036DD-7BD2-425B-80E2-90AD3F72D5E9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AE3361-3350-42CD-941A-851576D7F76D}" type="pres">
      <dgm:prSet presAssocID="{357036DD-7BD2-425B-80E2-90AD3F72D5E9}" presName="aSpace2" presStyleCnt="0"/>
      <dgm:spPr/>
    </dgm:pt>
    <dgm:pt modelId="{9CB4C651-04F9-40BC-9E84-541C3CE7DB43}" type="pres">
      <dgm:prSet presAssocID="{FD46BBFF-4C57-4843-9F36-E4E76DE1CD4C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2006D8-BC3D-4039-BFD0-DCCD6348023A}" type="pres">
      <dgm:prSet presAssocID="{FD46BBFF-4C57-4843-9F36-E4E76DE1CD4C}" presName="aSpace2" presStyleCnt="0"/>
      <dgm:spPr/>
    </dgm:pt>
    <dgm:pt modelId="{5BDF3A23-6ED4-4B90-BEC1-A6EB27BC82D2}" type="pres">
      <dgm:prSet presAssocID="{75B59ABD-B58D-4128-9727-7DED911F676C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C77993-FCD6-46DF-83E1-432842EB393F}" type="presOf" srcId="{E23A9123-BEDE-4506-9E37-4C0AB9B5BFA2}" destId="{9FEA4917-7697-4AE5-A563-7F4828EE99EF}" srcOrd="0" destOrd="0" presId="urn:microsoft.com/office/officeart/2005/8/layout/lProcess2"/>
    <dgm:cxn modelId="{D2390919-561C-4C39-B8E8-FC8F084BE160}" type="presOf" srcId="{357036DD-7BD2-425B-80E2-90AD3F72D5E9}" destId="{575509C1-1642-4388-9DB1-DCFDC54096BD}" srcOrd="0" destOrd="0" presId="urn:microsoft.com/office/officeart/2005/8/layout/lProcess2"/>
    <dgm:cxn modelId="{DB0E02A9-BBDD-4CC7-8FC2-0CED0A73D931}" type="presOf" srcId="{FD46BBFF-4C57-4843-9F36-E4E76DE1CD4C}" destId="{9CB4C651-04F9-40BC-9E84-541C3CE7DB43}" srcOrd="0" destOrd="0" presId="urn:microsoft.com/office/officeart/2005/8/layout/lProcess2"/>
    <dgm:cxn modelId="{8B1EF883-4C3F-4F49-9EAF-1549663A60BD}" srcId="{E9FEF2B9-BE65-4229-B23C-6FC0FF4B374A}" destId="{FD46BBFF-4C57-4843-9F36-E4E76DE1CD4C}" srcOrd="2" destOrd="0" parTransId="{C89A31FA-A554-49D4-A937-E4F4DC5636FB}" sibTransId="{9D43870D-9D05-4D28-A99C-EFDD8C5B713C}"/>
    <dgm:cxn modelId="{28F49535-0230-490E-8D55-87F1B383A5DE}" srcId="{E23A9123-BEDE-4506-9E37-4C0AB9B5BFA2}" destId="{E9FEF2B9-BE65-4229-B23C-6FC0FF4B374A}" srcOrd="0" destOrd="0" parTransId="{12E0EEDC-949A-4CF4-9088-952E8D5E79C1}" sibTransId="{9C40B487-9C26-4796-AFCC-C787666FF052}"/>
    <dgm:cxn modelId="{4D6A96AF-CB08-4AC7-B23F-D85BE1B8ECAE}" type="presOf" srcId="{E9FEF2B9-BE65-4229-B23C-6FC0FF4B374A}" destId="{929EDB84-C1E6-4F2D-ACF5-F21E9E294B2D}" srcOrd="0" destOrd="0" presId="urn:microsoft.com/office/officeart/2005/8/layout/lProcess2"/>
    <dgm:cxn modelId="{17D4C08A-6521-496E-A42A-FAAD63F64268}" type="presOf" srcId="{75B59ABD-B58D-4128-9727-7DED911F676C}" destId="{5BDF3A23-6ED4-4B90-BEC1-A6EB27BC82D2}" srcOrd="0" destOrd="0" presId="urn:microsoft.com/office/officeart/2005/8/layout/lProcess2"/>
    <dgm:cxn modelId="{69F0B9F0-B0D6-4D20-8015-E2E85CADA1AF}" type="presOf" srcId="{E9FEF2B9-BE65-4229-B23C-6FC0FF4B374A}" destId="{A4F5C2A0-7A1A-41E3-B43B-35B66069840E}" srcOrd="1" destOrd="0" presId="urn:microsoft.com/office/officeart/2005/8/layout/lProcess2"/>
    <dgm:cxn modelId="{07D64CF7-4F64-4F25-88AC-7267562FFF5E}" type="presOf" srcId="{E10245D5-DCB6-4FF7-B91A-976D6542311D}" destId="{BFDDD6B7-1D04-4900-8971-BB3C126F0846}" srcOrd="0" destOrd="0" presId="urn:microsoft.com/office/officeart/2005/8/layout/lProcess2"/>
    <dgm:cxn modelId="{7BBCF8F7-A416-4539-B1CA-9FCA1D891A2F}" srcId="{E9FEF2B9-BE65-4229-B23C-6FC0FF4B374A}" destId="{357036DD-7BD2-425B-80E2-90AD3F72D5E9}" srcOrd="1" destOrd="0" parTransId="{283A91FF-EEE4-409A-A3DE-5D7D06DFC3AE}" sibTransId="{C41A0EF2-CD33-4FF6-B918-EA2197E44504}"/>
    <dgm:cxn modelId="{C71D8768-8E2C-4E74-9144-3680689B8313}" srcId="{E9FEF2B9-BE65-4229-B23C-6FC0FF4B374A}" destId="{75B59ABD-B58D-4128-9727-7DED911F676C}" srcOrd="3" destOrd="0" parTransId="{838F9E6E-03F0-4FF6-AB7E-A1ABF5AE55F0}" sibTransId="{AF5E07C8-6663-4368-98F9-267A634886D5}"/>
    <dgm:cxn modelId="{66DB693F-AF1D-49EE-952E-4FF46A62176F}" srcId="{E9FEF2B9-BE65-4229-B23C-6FC0FF4B374A}" destId="{E10245D5-DCB6-4FF7-B91A-976D6542311D}" srcOrd="0" destOrd="0" parTransId="{635001BF-FC8A-4465-8B1E-D173FCD380D3}" sibTransId="{1F6BF1BA-750C-4CB4-99B9-4B2C38EEA1B8}"/>
    <dgm:cxn modelId="{0ACF3551-B012-4E99-A3AB-F25B1F3166A5}" type="presParOf" srcId="{9FEA4917-7697-4AE5-A563-7F4828EE99EF}" destId="{504F3541-1F5E-4523-BF99-6CE96081D2AB}" srcOrd="0" destOrd="0" presId="urn:microsoft.com/office/officeart/2005/8/layout/lProcess2"/>
    <dgm:cxn modelId="{7942612C-2BCC-4573-82F0-E91C75D6204F}" type="presParOf" srcId="{504F3541-1F5E-4523-BF99-6CE96081D2AB}" destId="{929EDB84-C1E6-4F2D-ACF5-F21E9E294B2D}" srcOrd="0" destOrd="0" presId="urn:microsoft.com/office/officeart/2005/8/layout/lProcess2"/>
    <dgm:cxn modelId="{FDC420A3-F44A-46EB-A3CF-6A81E1B116F1}" type="presParOf" srcId="{504F3541-1F5E-4523-BF99-6CE96081D2AB}" destId="{A4F5C2A0-7A1A-41E3-B43B-35B66069840E}" srcOrd="1" destOrd="0" presId="urn:microsoft.com/office/officeart/2005/8/layout/lProcess2"/>
    <dgm:cxn modelId="{B285AE41-9DDD-46E1-AFC4-A76DFD20E912}" type="presParOf" srcId="{504F3541-1F5E-4523-BF99-6CE96081D2AB}" destId="{25D425E3-3BA5-4C23-B8D9-F38B4F8428AF}" srcOrd="2" destOrd="0" presId="urn:microsoft.com/office/officeart/2005/8/layout/lProcess2"/>
    <dgm:cxn modelId="{B2CC2EA9-CA6D-4A6A-905D-A518D7846BF0}" type="presParOf" srcId="{25D425E3-3BA5-4C23-B8D9-F38B4F8428AF}" destId="{84A68BDD-F81C-40EF-8A52-9FFC369C3F65}" srcOrd="0" destOrd="0" presId="urn:microsoft.com/office/officeart/2005/8/layout/lProcess2"/>
    <dgm:cxn modelId="{5245D013-9A4C-4F3D-8B80-D1FD2AD11D48}" type="presParOf" srcId="{84A68BDD-F81C-40EF-8A52-9FFC369C3F65}" destId="{BFDDD6B7-1D04-4900-8971-BB3C126F0846}" srcOrd="0" destOrd="0" presId="urn:microsoft.com/office/officeart/2005/8/layout/lProcess2"/>
    <dgm:cxn modelId="{914BE76A-D608-42BA-8984-156B617CD41F}" type="presParOf" srcId="{84A68BDD-F81C-40EF-8A52-9FFC369C3F65}" destId="{3C683105-D671-49CD-B18C-1B1E1B4A3510}" srcOrd="1" destOrd="0" presId="urn:microsoft.com/office/officeart/2005/8/layout/lProcess2"/>
    <dgm:cxn modelId="{FB346813-4D3F-4521-82CD-9B9C63A5FC87}" type="presParOf" srcId="{84A68BDD-F81C-40EF-8A52-9FFC369C3F65}" destId="{575509C1-1642-4388-9DB1-DCFDC54096BD}" srcOrd="2" destOrd="0" presId="urn:microsoft.com/office/officeart/2005/8/layout/lProcess2"/>
    <dgm:cxn modelId="{CB00FF4B-B8D1-472B-8250-08DC661A9450}" type="presParOf" srcId="{84A68BDD-F81C-40EF-8A52-9FFC369C3F65}" destId="{41AE3361-3350-42CD-941A-851576D7F76D}" srcOrd="3" destOrd="0" presId="urn:microsoft.com/office/officeart/2005/8/layout/lProcess2"/>
    <dgm:cxn modelId="{60C343CA-7E8B-4362-BE2A-973CE05686E0}" type="presParOf" srcId="{84A68BDD-F81C-40EF-8A52-9FFC369C3F65}" destId="{9CB4C651-04F9-40BC-9E84-541C3CE7DB43}" srcOrd="4" destOrd="0" presId="urn:microsoft.com/office/officeart/2005/8/layout/lProcess2"/>
    <dgm:cxn modelId="{2450AB60-FF05-41DF-AA09-5D4113555B33}" type="presParOf" srcId="{84A68BDD-F81C-40EF-8A52-9FFC369C3F65}" destId="{C92006D8-BC3D-4039-BFD0-DCCD6348023A}" srcOrd="5" destOrd="0" presId="urn:microsoft.com/office/officeart/2005/8/layout/lProcess2"/>
    <dgm:cxn modelId="{493A6A2F-ED0C-4982-9B07-22755E2711FD}" type="presParOf" srcId="{84A68BDD-F81C-40EF-8A52-9FFC369C3F65}" destId="{5BDF3A23-6ED4-4B90-BEC1-A6EB27BC82D2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617BB99-E8F5-4140-B90A-15B18C422549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0466913-04AC-4E24-B3D0-BF67D7A80D85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Направлено </a:t>
          </a:r>
          <a:r>
            <a:rPr lang="ru-RU" sz="1400" b="1" dirty="0" smtClean="0">
              <a:solidFill>
                <a:schemeClr val="tx1"/>
              </a:solidFill>
            </a:rPr>
            <a:t>13</a:t>
          </a:r>
          <a:r>
            <a:rPr lang="ru-RU" sz="1400" dirty="0" smtClean="0">
              <a:solidFill>
                <a:schemeClr val="tx1"/>
              </a:solidFill>
            </a:rPr>
            <a:t> представлений об устранении нарушений</a:t>
          </a:r>
          <a:endParaRPr lang="ru-RU" sz="1400" dirty="0">
            <a:solidFill>
              <a:schemeClr val="tx1"/>
            </a:solidFill>
          </a:endParaRPr>
        </a:p>
      </dgm:t>
    </dgm:pt>
    <dgm:pt modelId="{659388DE-86F9-4911-9901-51A46675A0EC}" type="parTrans" cxnId="{524AC0DB-7FAA-48D4-87E2-9B4D4B3EECD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2E3D209-346B-488D-B782-0D81A782EEA5}" type="sibTrans" cxnId="{524AC0DB-7FAA-48D4-87E2-9B4D4B3EECD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1510DF3-0D43-49F8-9063-EA9B6AE36452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Направлено 5 предписаний об устранении нарушений</a:t>
          </a:r>
          <a:endParaRPr lang="ru-RU" sz="1400" dirty="0">
            <a:solidFill>
              <a:schemeClr val="tx1"/>
            </a:solidFill>
          </a:endParaRPr>
        </a:p>
      </dgm:t>
    </dgm:pt>
    <dgm:pt modelId="{22C6DE20-8989-4A31-A3CA-AB4C8B1D385E}" type="parTrans" cxnId="{24EDCDD1-B3BF-4824-8A6F-CBFF17A6EA0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E440BEB-0112-4DCC-B498-784071E82744}" type="sibTrans" cxnId="{24EDCDD1-B3BF-4824-8A6F-CBFF17A6EA0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2A9FE89-3870-4285-BC70-152CB8409AC2}">
      <dgm:prSet phldrT="[Текст]" custT="1"/>
      <dgm:spPr/>
      <dgm:t>
        <a:bodyPr/>
        <a:lstStyle/>
        <a:p>
          <a:r>
            <a:rPr lang="ru-RU" sz="1250" dirty="0" smtClean="0">
              <a:solidFill>
                <a:schemeClr val="tx1"/>
              </a:solidFill>
            </a:rPr>
            <a:t>Составлено </a:t>
          </a:r>
          <a:r>
            <a:rPr lang="ru-RU" sz="1250" b="1" dirty="0" smtClean="0">
              <a:solidFill>
                <a:schemeClr val="tx1"/>
              </a:solidFill>
            </a:rPr>
            <a:t>3</a:t>
          </a:r>
          <a:r>
            <a:rPr lang="ru-RU" sz="1250" dirty="0" smtClean="0">
              <a:solidFill>
                <a:schemeClr val="tx1"/>
              </a:solidFill>
            </a:rPr>
            <a:t> протокола в соответствии со ст. 15.14 КоАП РФ </a:t>
          </a:r>
          <a:endParaRPr lang="ru-RU" sz="1250" dirty="0">
            <a:solidFill>
              <a:schemeClr val="tx1"/>
            </a:solidFill>
          </a:endParaRPr>
        </a:p>
      </dgm:t>
    </dgm:pt>
    <dgm:pt modelId="{FB42DB75-6067-4E54-96E2-5FAF59CCEF66}" type="parTrans" cxnId="{A86804F3-E50C-4FE1-B8A8-92B51640BB7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B3400E1-EC2E-4AEC-9090-67EEE6A9141F}" type="sibTrans" cxnId="{A86804F3-E50C-4FE1-B8A8-92B51640BB7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2EC632F-D4D1-43B7-B91A-886145B1C131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tx1"/>
              </a:solidFill>
            </a:rPr>
            <a:t>Составлено </a:t>
          </a:r>
          <a:r>
            <a:rPr lang="ru-RU" sz="1300" b="1" dirty="0" smtClean="0">
              <a:solidFill>
                <a:schemeClr val="tx1"/>
              </a:solidFill>
            </a:rPr>
            <a:t>3</a:t>
          </a:r>
          <a:r>
            <a:rPr lang="ru-RU" sz="1300" dirty="0" smtClean="0">
              <a:solidFill>
                <a:schemeClr val="tx1"/>
              </a:solidFill>
            </a:rPr>
            <a:t> протокола в соответствии со ст. 15.11 КоАП РФ </a:t>
          </a:r>
          <a:endParaRPr lang="ru-RU" sz="1300" dirty="0">
            <a:solidFill>
              <a:schemeClr val="tx1"/>
            </a:solidFill>
          </a:endParaRPr>
        </a:p>
      </dgm:t>
    </dgm:pt>
    <dgm:pt modelId="{9AB40988-20C4-4738-9BAB-7039015C6458}" type="parTrans" cxnId="{16E3AE34-3670-4F20-B7DD-3BD42BDF790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46A2D44-2A33-461F-8EA6-6CD645FF7C73}" type="sibTrans" cxnId="{16E3AE34-3670-4F20-B7DD-3BD42BDF790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29228C8-7F15-459A-81F5-9B9E13D2DA9E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Направлены материалы </a:t>
          </a:r>
          <a:r>
            <a:rPr lang="ru-RU" sz="1400" b="1" dirty="0" smtClean="0">
              <a:solidFill>
                <a:schemeClr val="tx1"/>
              </a:solidFill>
            </a:rPr>
            <a:t>12</a:t>
          </a:r>
          <a:r>
            <a:rPr lang="ru-RU" sz="1400" dirty="0" smtClean="0">
              <a:solidFill>
                <a:schemeClr val="tx1"/>
              </a:solidFill>
            </a:rPr>
            <a:t> проверок в прокуратуру г. Асбеста</a:t>
          </a:r>
          <a:endParaRPr lang="ru-RU" sz="1400" dirty="0">
            <a:solidFill>
              <a:schemeClr val="tx1"/>
            </a:solidFill>
          </a:endParaRPr>
        </a:p>
      </dgm:t>
    </dgm:pt>
    <dgm:pt modelId="{5C95D0D8-1E5D-4DFB-A457-16A409BCC20E}" type="parTrans" cxnId="{F6E18027-560D-474B-A97D-E2CC0C70D38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4B14C16-26AF-4188-9EB2-BBED1B1D2E8F}" type="sibTrans" cxnId="{F6E18027-560D-474B-A97D-E2CC0C70D38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23A9ECA-9B7C-46C4-8993-F93B1BD75F8E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Направлены материалы </a:t>
          </a:r>
          <a:r>
            <a:rPr lang="ru-RU" sz="1400" b="1" dirty="0" smtClean="0">
              <a:solidFill>
                <a:schemeClr val="tx1"/>
              </a:solidFill>
            </a:rPr>
            <a:t>6</a:t>
          </a:r>
          <a:r>
            <a:rPr lang="ru-RU" sz="1400" dirty="0" smtClean="0">
              <a:solidFill>
                <a:schemeClr val="tx1"/>
              </a:solidFill>
            </a:rPr>
            <a:t> проверок в Отдел ЭБ и ПК, СК ММО МВД России «</a:t>
          </a:r>
          <a:r>
            <a:rPr lang="ru-RU" sz="1400" dirty="0" err="1" smtClean="0">
              <a:solidFill>
                <a:schemeClr val="tx1"/>
              </a:solidFill>
            </a:rPr>
            <a:t>Асбестовский</a:t>
          </a:r>
          <a:r>
            <a:rPr lang="ru-RU" sz="1400" dirty="0" smtClean="0">
              <a:solidFill>
                <a:schemeClr val="tx1"/>
              </a:solidFill>
            </a:rPr>
            <a:t>»</a:t>
          </a:r>
          <a:endParaRPr lang="ru-RU" sz="1400" dirty="0">
            <a:solidFill>
              <a:schemeClr val="tx1"/>
            </a:solidFill>
          </a:endParaRPr>
        </a:p>
      </dgm:t>
    </dgm:pt>
    <dgm:pt modelId="{FDAE9484-E7DE-4A4B-AD50-32A38F547B4E}" type="parTrans" cxnId="{89EBE96E-5A1A-4589-B560-363616A5F2C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C43F2D1-9FDB-4F39-B789-42C2142B9EF1}" type="sibTrans" cxnId="{89EBE96E-5A1A-4589-B560-363616A5F2C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1C96945-9275-4B85-B3E2-4625C8B26A4F}" type="pres">
      <dgm:prSet presAssocID="{8617BB99-E8F5-4140-B90A-15B18C42254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30136FA-9A3E-41DC-B346-1DC9DBD41F88}" type="pres">
      <dgm:prSet presAssocID="{8617BB99-E8F5-4140-B90A-15B18C422549}" presName="Name1" presStyleCnt="0"/>
      <dgm:spPr/>
    </dgm:pt>
    <dgm:pt modelId="{D8F0E091-2F12-459E-9E53-89696ED46059}" type="pres">
      <dgm:prSet presAssocID="{8617BB99-E8F5-4140-B90A-15B18C422549}" presName="cycle" presStyleCnt="0"/>
      <dgm:spPr/>
    </dgm:pt>
    <dgm:pt modelId="{636D0662-15CC-456E-9E61-A802366D322A}" type="pres">
      <dgm:prSet presAssocID="{8617BB99-E8F5-4140-B90A-15B18C422549}" presName="srcNode" presStyleLbl="node1" presStyleIdx="0" presStyleCnt="6"/>
      <dgm:spPr/>
    </dgm:pt>
    <dgm:pt modelId="{22E1EA46-950D-42C9-8FC9-572790F587A3}" type="pres">
      <dgm:prSet presAssocID="{8617BB99-E8F5-4140-B90A-15B18C422549}" presName="conn" presStyleLbl="parChTrans1D2" presStyleIdx="0" presStyleCnt="1"/>
      <dgm:spPr/>
      <dgm:t>
        <a:bodyPr/>
        <a:lstStyle/>
        <a:p>
          <a:endParaRPr lang="ru-RU"/>
        </a:p>
      </dgm:t>
    </dgm:pt>
    <dgm:pt modelId="{1F4106B7-5B10-42FF-BD8A-1B47571C7346}" type="pres">
      <dgm:prSet presAssocID="{8617BB99-E8F5-4140-B90A-15B18C422549}" presName="extraNode" presStyleLbl="node1" presStyleIdx="0" presStyleCnt="6"/>
      <dgm:spPr/>
    </dgm:pt>
    <dgm:pt modelId="{75DB48A0-3DA4-48ED-A610-31D68A1D0CD5}" type="pres">
      <dgm:prSet presAssocID="{8617BB99-E8F5-4140-B90A-15B18C422549}" presName="dstNode" presStyleLbl="node1" presStyleIdx="0" presStyleCnt="6"/>
      <dgm:spPr/>
    </dgm:pt>
    <dgm:pt modelId="{CA0163D1-0BBA-47DD-835A-17CF0316B514}" type="pres">
      <dgm:prSet presAssocID="{00466913-04AC-4E24-B3D0-BF67D7A80D85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1F51C5-D420-46BA-912A-4486FC50AC04}" type="pres">
      <dgm:prSet presAssocID="{00466913-04AC-4E24-B3D0-BF67D7A80D85}" presName="accent_1" presStyleCnt="0"/>
      <dgm:spPr/>
    </dgm:pt>
    <dgm:pt modelId="{1AAF0154-0479-4660-9761-B8BC3734C8A3}" type="pres">
      <dgm:prSet presAssocID="{00466913-04AC-4E24-B3D0-BF67D7A80D85}" presName="accentRepeatNode" presStyleLbl="solidFgAcc1" presStyleIdx="0" presStyleCnt="6"/>
      <dgm:spPr/>
    </dgm:pt>
    <dgm:pt modelId="{1E053A7E-F2CD-4183-B0C7-BEB40C3DC41E}" type="pres">
      <dgm:prSet presAssocID="{B1510DF3-0D43-49F8-9063-EA9B6AE36452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DEAD5F-4B14-46FF-8CAC-467316C2A4CF}" type="pres">
      <dgm:prSet presAssocID="{B1510DF3-0D43-49F8-9063-EA9B6AE36452}" presName="accent_2" presStyleCnt="0"/>
      <dgm:spPr/>
    </dgm:pt>
    <dgm:pt modelId="{B625F177-CDFF-4F0E-9BC2-25F55F5B085D}" type="pres">
      <dgm:prSet presAssocID="{B1510DF3-0D43-49F8-9063-EA9B6AE36452}" presName="accentRepeatNode" presStyleLbl="solidFgAcc1" presStyleIdx="1" presStyleCnt="6"/>
      <dgm:spPr/>
    </dgm:pt>
    <dgm:pt modelId="{834DD45C-519F-4FCF-904A-0EFC8FD2CF80}" type="pres">
      <dgm:prSet presAssocID="{C2A9FE89-3870-4285-BC70-152CB8409AC2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E10C1F-670E-4D65-AB8A-CCA35C2980C2}" type="pres">
      <dgm:prSet presAssocID="{C2A9FE89-3870-4285-BC70-152CB8409AC2}" presName="accent_3" presStyleCnt="0"/>
      <dgm:spPr/>
    </dgm:pt>
    <dgm:pt modelId="{46FF6A92-DF58-4530-A3C4-730EF9163EF5}" type="pres">
      <dgm:prSet presAssocID="{C2A9FE89-3870-4285-BC70-152CB8409AC2}" presName="accentRepeatNode" presStyleLbl="solidFgAcc1" presStyleIdx="2" presStyleCnt="6"/>
      <dgm:spPr/>
    </dgm:pt>
    <dgm:pt modelId="{F091CCA7-CE7A-4423-AAF5-B913E7F8384D}" type="pres">
      <dgm:prSet presAssocID="{A2EC632F-D4D1-43B7-B91A-886145B1C131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2AF9E3-84EF-4691-A45B-F7572E21E73F}" type="pres">
      <dgm:prSet presAssocID="{A2EC632F-D4D1-43B7-B91A-886145B1C131}" presName="accent_4" presStyleCnt="0"/>
      <dgm:spPr/>
    </dgm:pt>
    <dgm:pt modelId="{4BAC66A9-29F1-4D19-9182-B63A056A2F4F}" type="pres">
      <dgm:prSet presAssocID="{A2EC632F-D4D1-43B7-B91A-886145B1C131}" presName="accentRepeatNode" presStyleLbl="solidFgAcc1" presStyleIdx="3" presStyleCnt="6"/>
      <dgm:spPr/>
    </dgm:pt>
    <dgm:pt modelId="{3DAB344B-0D92-4053-A506-0EC45A8599AF}" type="pres">
      <dgm:prSet presAssocID="{429228C8-7F15-459A-81F5-9B9E13D2DA9E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F519AF-4EEC-41E3-8997-B988369A10A9}" type="pres">
      <dgm:prSet presAssocID="{429228C8-7F15-459A-81F5-9B9E13D2DA9E}" presName="accent_5" presStyleCnt="0"/>
      <dgm:spPr/>
    </dgm:pt>
    <dgm:pt modelId="{28A7B082-ADA8-4358-964D-DB219F2451C1}" type="pres">
      <dgm:prSet presAssocID="{429228C8-7F15-459A-81F5-9B9E13D2DA9E}" presName="accentRepeatNode" presStyleLbl="solidFgAcc1" presStyleIdx="4" presStyleCnt="6"/>
      <dgm:spPr/>
    </dgm:pt>
    <dgm:pt modelId="{4BD5B6CD-CE34-44BB-B258-7DFD0C25E2FD}" type="pres">
      <dgm:prSet presAssocID="{923A9ECA-9B7C-46C4-8993-F93B1BD75F8E}" presName="text_6" presStyleLbl="node1" presStyleIdx="5" presStyleCnt="6" custScaleY="153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CAADB5-849B-486B-B7CA-F23A888A20A3}" type="pres">
      <dgm:prSet presAssocID="{923A9ECA-9B7C-46C4-8993-F93B1BD75F8E}" presName="accent_6" presStyleCnt="0"/>
      <dgm:spPr/>
    </dgm:pt>
    <dgm:pt modelId="{E82397E7-BFC1-47B3-AE91-43CB16D5603E}" type="pres">
      <dgm:prSet presAssocID="{923A9ECA-9B7C-46C4-8993-F93B1BD75F8E}" presName="accentRepeatNode" presStyleLbl="solidFgAcc1" presStyleIdx="5" presStyleCnt="6"/>
      <dgm:spPr/>
    </dgm:pt>
  </dgm:ptLst>
  <dgm:cxnLst>
    <dgm:cxn modelId="{76EE5A81-0D33-4CCF-B1DB-B8A342D144F8}" type="presOf" srcId="{923A9ECA-9B7C-46C4-8993-F93B1BD75F8E}" destId="{4BD5B6CD-CE34-44BB-B258-7DFD0C25E2FD}" srcOrd="0" destOrd="0" presId="urn:microsoft.com/office/officeart/2008/layout/VerticalCurvedList"/>
    <dgm:cxn modelId="{BEDBE41D-17EB-47D3-99EE-B77CF95224F5}" type="presOf" srcId="{429228C8-7F15-459A-81F5-9B9E13D2DA9E}" destId="{3DAB344B-0D92-4053-A506-0EC45A8599AF}" srcOrd="0" destOrd="0" presId="urn:microsoft.com/office/officeart/2008/layout/VerticalCurvedList"/>
    <dgm:cxn modelId="{89EBE96E-5A1A-4589-B560-363616A5F2C3}" srcId="{8617BB99-E8F5-4140-B90A-15B18C422549}" destId="{923A9ECA-9B7C-46C4-8993-F93B1BD75F8E}" srcOrd="5" destOrd="0" parTransId="{FDAE9484-E7DE-4A4B-AD50-32A38F547B4E}" sibTransId="{AC43F2D1-9FDB-4F39-B789-42C2142B9EF1}"/>
    <dgm:cxn modelId="{F6E18027-560D-474B-A97D-E2CC0C70D38E}" srcId="{8617BB99-E8F5-4140-B90A-15B18C422549}" destId="{429228C8-7F15-459A-81F5-9B9E13D2DA9E}" srcOrd="4" destOrd="0" parTransId="{5C95D0D8-1E5D-4DFB-A457-16A409BCC20E}" sibTransId="{84B14C16-26AF-4188-9EB2-BBED1B1D2E8F}"/>
    <dgm:cxn modelId="{16E3AE34-3670-4F20-B7DD-3BD42BDF7907}" srcId="{8617BB99-E8F5-4140-B90A-15B18C422549}" destId="{A2EC632F-D4D1-43B7-B91A-886145B1C131}" srcOrd="3" destOrd="0" parTransId="{9AB40988-20C4-4738-9BAB-7039015C6458}" sibTransId="{F46A2D44-2A33-461F-8EA6-6CD645FF7C73}"/>
    <dgm:cxn modelId="{C11C9CA1-BF50-4064-9D8D-45C750190897}" type="presOf" srcId="{B1510DF3-0D43-49F8-9063-EA9B6AE36452}" destId="{1E053A7E-F2CD-4183-B0C7-BEB40C3DC41E}" srcOrd="0" destOrd="0" presId="urn:microsoft.com/office/officeart/2008/layout/VerticalCurvedList"/>
    <dgm:cxn modelId="{7536E21C-922C-4A71-AE21-E24DD50E5D14}" type="presOf" srcId="{A2EC632F-D4D1-43B7-B91A-886145B1C131}" destId="{F091CCA7-CE7A-4423-AAF5-B913E7F8384D}" srcOrd="0" destOrd="0" presId="urn:microsoft.com/office/officeart/2008/layout/VerticalCurvedList"/>
    <dgm:cxn modelId="{CE0DFF18-33E6-45AB-B190-7C7D47C2130E}" type="presOf" srcId="{00466913-04AC-4E24-B3D0-BF67D7A80D85}" destId="{CA0163D1-0BBA-47DD-835A-17CF0316B514}" srcOrd="0" destOrd="0" presId="urn:microsoft.com/office/officeart/2008/layout/VerticalCurvedList"/>
    <dgm:cxn modelId="{24EDCDD1-B3BF-4824-8A6F-CBFF17A6EA05}" srcId="{8617BB99-E8F5-4140-B90A-15B18C422549}" destId="{B1510DF3-0D43-49F8-9063-EA9B6AE36452}" srcOrd="1" destOrd="0" parTransId="{22C6DE20-8989-4A31-A3CA-AB4C8B1D385E}" sibTransId="{3E440BEB-0112-4DCC-B498-784071E82744}"/>
    <dgm:cxn modelId="{EA4F0533-7B1A-4868-8340-D67EBE70DA39}" type="presOf" srcId="{C2A9FE89-3870-4285-BC70-152CB8409AC2}" destId="{834DD45C-519F-4FCF-904A-0EFC8FD2CF80}" srcOrd="0" destOrd="0" presId="urn:microsoft.com/office/officeart/2008/layout/VerticalCurvedList"/>
    <dgm:cxn modelId="{524AC0DB-7FAA-48D4-87E2-9B4D4B3EECD7}" srcId="{8617BB99-E8F5-4140-B90A-15B18C422549}" destId="{00466913-04AC-4E24-B3D0-BF67D7A80D85}" srcOrd="0" destOrd="0" parTransId="{659388DE-86F9-4911-9901-51A46675A0EC}" sibTransId="{A2E3D209-346B-488D-B782-0D81A782EEA5}"/>
    <dgm:cxn modelId="{3D8E2BAC-F7C7-4180-A5B8-79E312534A09}" type="presOf" srcId="{8617BB99-E8F5-4140-B90A-15B18C422549}" destId="{61C96945-9275-4B85-B3E2-4625C8B26A4F}" srcOrd="0" destOrd="0" presId="urn:microsoft.com/office/officeart/2008/layout/VerticalCurvedList"/>
    <dgm:cxn modelId="{A86804F3-E50C-4FE1-B8A8-92B51640BB79}" srcId="{8617BB99-E8F5-4140-B90A-15B18C422549}" destId="{C2A9FE89-3870-4285-BC70-152CB8409AC2}" srcOrd="2" destOrd="0" parTransId="{FB42DB75-6067-4E54-96E2-5FAF59CCEF66}" sibTransId="{6B3400E1-EC2E-4AEC-9090-67EEE6A9141F}"/>
    <dgm:cxn modelId="{6DCF661D-68F2-44BC-B5E0-C692BF31FCB0}" type="presOf" srcId="{A2E3D209-346B-488D-B782-0D81A782EEA5}" destId="{22E1EA46-950D-42C9-8FC9-572790F587A3}" srcOrd="0" destOrd="0" presId="urn:microsoft.com/office/officeart/2008/layout/VerticalCurvedList"/>
    <dgm:cxn modelId="{3A664DF5-7153-42B7-AFC5-8F069A6BA926}" type="presParOf" srcId="{61C96945-9275-4B85-B3E2-4625C8B26A4F}" destId="{230136FA-9A3E-41DC-B346-1DC9DBD41F88}" srcOrd="0" destOrd="0" presId="urn:microsoft.com/office/officeart/2008/layout/VerticalCurvedList"/>
    <dgm:cxn modelId="{0230E0A0-718E-454E-B909-C3EAB49BA27A}" type="presParOf" srcId="{230136FA-9A3E-41DC-B346-1DC9DBD41F88}" destId="{D8F0E091-2F12-459E-9E53-89696ED46059}" srcOrd="0" destOrd="0" presId="urn:microsoft.com/office/officeart/2008/layout/VerticalCurvedList"/>
    <dgm:cxn modelId="{FD80BC3C-7C0C-45AA-8CF2-7B7F3D94B91E}" type="presParOf" srcId="{D8F0E091-2F12-459E-9E53-89696ED46059}" destId="{636D0662-15CC-456E-9E61-A802366D322A}" srcOrd="0" destOrd="0" presId="urn:microsoft.com/office/officeart/2008/layout/VerticalCurvedList"/>
    <dgm:cxn modelId="{C27646AE-B0C3-4A8B-8B07-A3660DEE4390}" type="presParOf" srcId="{D8F0E091-2F12-459E-9E53-89696ED46059}" destId="{22E1EA46-950D-42C9-8FC9-572790F587A3}" srcOrd="1" destOrd="0" presId="urn:microsoft.com/office/officeart/2008/layout/VerticalCurvedList"/>
    <dgm:cxn modelId="{BC77817F-496D-4C12-8DB4-4F5D99696695}" type="presParOf" srcId="{D8F0E091-2F12-459E-9E53-89696ED46059}" destId="{1F4106B7-5B10-42FF-BD8A-1B47571C7346}" srcOrd="2" destOrd="0" presId="urn:microsoft.com/office/officeart/2008/layout/VerticalCurvedList"/>
    <dgm:cxn modelId="{5E620164-E534-418E-B153-08BF54C4267A}" type="presParOf" srcId="{D8F0E091-2F12-459E-9E53-89696ED46059}" destId="{75DB48A0-3DA4-48ED-A610-31D68A1D0CD5}" srcOrd="3" destOrd="0" presId="urn:microsoft.com/office/officeart/2008/layout/VerticalCurvedList"/>
    <dgm:cxn modelId="{56055370-3063-4FE1-BF23-B3995DB2DCA9}" type="presParOf" srcId="{230136FA-9A3E-41DC-B346-1DC9DBD41F88}" destId="{CA0163D1-0BBA-47DD-835A-17CF0316B514}" srcOrd="1" destOrd="0" presId="urn:microsoft.com/office/officeart/2008/layout/VerticalCurvedList"/>
    <dgm:cxn modelId="{1917B68D-5E9B-4915-9F5C-BD4FE117EE4F}" type="presParOf" srcId="{230136FA-9A3E-41DC-B346-1DC9DBD41F88}" destId="{F91F51C5-D420-46BA-912A-4486FC50AC04}" srcOrd="2" destOrd="0" presId="urn:microsoft.com/office/officeart/2008/layout/VerticalCurvedList"/>
    <dgm:cxn modelId="{E5BC8CD0-3BD4-46EE-BDC7-E0F97FCC90D7}" type="presParOf" srcId="{F91F51C5-D420-46BA-912A-4486FC50AC04}" destId="{1AAF0154-0479-4660-9761-B8BC3734C8A3}" srcOrd="0" destOrd="0" presId="urn:microsoft.com/office/officeart/2008/layout/VerticalCurvedList"/>
    <dgm:cxn modelId="{6052A088-3EDA-4874-9A61-52F6757FA782}" type="presParOf" srcId="{230136FA-9A3E-41DC-B346-1DC9DBD41F88}" destId="{1E053A7E-F2CD-4183-B0C7-BEB40C3DC41E}" srcOrd="3" destOrd="0" presId="urn:microsoft.com/office/officeart/2008/layout/VerticalCurvedList"/>
    <dgm:cxn modelId="{C6690FFD-9912-42DD-AFAB-867045CE2A96}" type="presParOf" srcId="{230136FA-9A3E-41DC-B346-1DC9DBD41F88}" destId="{C3DEAD5F-4B14-46FF-8CAC-467316C2A4CF}" srcOrd="4" destOrd="0" presId="urn:microsoft.com/office/officeart/2008/layout/VerticalCurvedList"/>
    <dgm:cxn modelId="{8033A5EF-1E58-4BE2-A47A-F6ADE9FA6ACA}" type="presParOf" srcId="{C3DEAD5F-4B14-46FF-8CAC-467316C2A4CF}" destId="{B625F177-CDFF-4F0E-9BC2-25F55F5B085D}" srcOrd="0" destOrd="0" presId="urn:microsoft.com/office/officeart/2008/layout/VerticalCurvedList"/>
    <dgm:cxn modelId="{533D4FA7-2333-43BC-ABAF-2A77EA156E4F}" type="presParOf" srcId="{230136FA-9A3E-41DC-B346-1DC9DBD41F88}" destId="{834DD45C-519F-4FCF-904A-0EFC8FD2CF80}" srcOrd="5" destOrd="0" presId="urn:microsoft.com/office/officeart/2008/layout/VerticalCurvedList"/>
    <dgm:cxn modelId="{C8820CF9-7A86-4F72-98AF-1E0C066FCA44}" type="presParOf" srcId="{230136FA-9A3E-41DC-B346-1DC9DBD41F88}" destId="{46E10C1F-670E-4D65-AB8A-CCA35C2980C2}" srcOrd="6" destOrd="0" presId="urn:microsoft.com/office/officeart/2008/layout/VerticalCurvedList"/>
    <dgm:cxn modelId="{D7444206-7CED-42D3-BC49-8516751FB3CA}" type="presParOf" srcId="{46E10C1F-670E-4D65-AB8A-CCA35C2980C2}" destId="{46FF6A92-DF58-4530-A3C4-730EF9163EF5}" srcOrd="0" destOrd="0" presId="urn:microsoft.com/office/officeart/2008/layout/VerticalCurvedList"/>
    <dgm:cxn modelId="{658C67B8-9AA1-4A65-A509-0BD35968B3A9}" type="presParOf" srcId="{230136FA-9A3E-41DC-B346-1DC9DBD41F88}" destId="{F091CCA7-CE7A-4423-AAF5-B913E7F8384D}" srcOrd="7" destOrd="0" presId="urn:microsoft.com/office/officeart/2008/layout/VerticalCurvedList"/>
    <dgm:cxn modelId="{3FD80632-D1F2-4650-96FD-47EA809AA4B9}" type="presParOf" srcId="{230136FA-9A3E-41DC-B346-1DC9DBD41F88}" destId="{AD2AF9E3-84EF-4691-A45B-F7572E21E73F}" srcOrd="8" destOrd="0" presId="urn:microsoft.com/office/officeart/2008/layout/VerticalCurvedList"/>
    <dgm:cxn modelId="{8A8ADEA9-35A3-4061-9E31-83839066C0B0}" type="presParOf" srcId="{AD2AF9E3-84EF-4691-A45B-F7572E21E73F}" destId="{4BAC66A9-29F1-4D19-9182-B63A056A2F4F}" srcOrd="0" destOrd="0" presId="urn:microsoft.com/office/officeart/2008/layout/VerticalCurvedList"/>
    <dgm:cxn modelId="{08814221-522C-4C82-8F98-342A5C49FF69}" type="presParOf" srcId="{230136FA-9A3E-41DC-B346-1DC9DBD41F88}" destId="{3DAB344B-0D92-4053-A506-0EC45A8599AF}" srcOrd="9" destOrd="0" presId="urn:microsoft.com/office/officeart/2008/layout/VerticalCurvedList"/>
    <dgm:cxn modelId="{688F3F91-3A2B-42C9-A6B5-DB0124D0EEC8}" type="presParOf" srcId="{230136FA-9A3E-41DC-B346-1DC9DBD41F88}" destId="{9AF519AF-4EEC-41E3-8997-B988369A10A9}" srcOrd="10" destOrd="0" presId="urn:microsoft.com/office/officeart/2008/layout/VerticalCurvedList"/>
    <dgm:cxn modelId="{C70EFCE3-FA28-49EA-8FAC-98A9BCCD9986}" type="presParOf" srcId="{9AF519AF-4EEC-41E3-8997-B988369A10A9}" destId="{28A7B082-ADA8-4358-964D-DB219F2451C1}" srcOrd="0" destOrd="0" presId="urn:microsoft.com/office/officeart/2008/layout/VerticalCurvedList"/>
    <dgm:cxn modelId="{586F9DFE-BA8B-4927-96E6-DBF991B59422}" type="presParOf" srcId="{230136FA-9A3E-41DC-B346-1DC9DBD41F88}" destId="{4BD5B6CD-CE34-44BB-B258-7DFD0C25E2FD}" srcOrd="11" destOrd="0" presId="urn:microsoft.com/office/officeart/2008/layout/VerticalCurvedList"/>
    <dgm:cxn modelId="{9FF24E0A-A1D6-4826-BA78-44DA6D115789}" type="presParOf" srcId="{230136FA-9A3E-41DC-B346-1DC9DBD41F88}" destId="{8CCAADB5-849B-486B-B7CA-F23A888A20A3}" srcOrd="12" destOrd="0" presId="urn:microsoft.com/office/officeart/2008/layout/VerticalCurvedList"/>
    <dgm:cxn modelId="{021F0516-494A-476A-9DB4-61936646C01D}" type="presParOf" srcId="{8CCAADB5-849B-486B-B7CA-F23A888A20A3}" destId="{E82397E7-BFC1-47B3-AE91-43CB16D5603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E26141B-8BBD-42E5-B0A0-D516B52D0939}" type="doc">
      <dgm:prSet loTypeId="urn:microsoft.com/office/officeart/2005/8/layout/chevron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6433891-5F1E-4F79-A7F1-7E94D6CC2ACD}">
      <dgm:prSet phldrT="[Текст]"/>
      <dgm:spPr/>
      <dgm:t>
        <a:bodyPr/>
        <a:lstStyle/>
        <a:p>
          <a:endParaRPr lang="ru-RU" dirty="0"/>
        </a:p>
      </dgm:t>
    </dgm:pt>
    <dgm:pt modelId="{11820332-ADA9-42F5-A4E4-FAA7102FB76D}" type="parTrans" cxnId="{823CEF44-C2C0-4888-A2B4-53236D94C7F8}">
      <dgm:prSet/>
      <dgm:spPr/>
      <dgm:t>
        <a:bodyPr/>
        <a:lstStyle/>
        <a:p>
          <a:endParaRPr lang="ru-RU"/>
        </a:p>
      </dgm:t>
    </dgm:pt>
    <dgm:pt modelId="{2BCB24D3-2F36-4373-B9AC-3A4E45978B14}" type="sibTrans" cxnId="{823CEF44-C2C0-4888-A2B4-53236D94C7F8}">
      <dgm:prSet/>
      <dgm:spPr/>
      <dgm:t>
        <a:bodyPr/>
        <a:lstStyle/>
        <a:p>
          <a:endParaRPr lang="ru-RU"/>
        </a:p>
      </dgm:t>
    </dgm:pt>
    <dgm:pt modelId="{19686B65-EEFD-4D62-90BE-D81E9E8FD0FC}">
      <dgm:prSet phldrT="[Текст]"/>
      <dgm:spPr/>
      <dgm:t>
        <a:bodyPr/>
        <a:lstStyle/>
        <a:p>
          <a:r>
            <a:rPr lang="ru-RU" dirty="0" smtClean="0"/>
            <a:t>Проведено 16 проверок</a:t>
          </a:r>
          <a:endParaRPr lang="ru-RU" dirty="0"/>
        </a:p>
      </dgm:t>
    </dgm:pt>
    <dgm:pt modelId="{BDD15ACE-DCAB-47EC-BCF3-A7ECC2E5A9C7}" type="parTrans" cxnId="{6B41B46B-BE39-4786-9250-4AFB3F018EC4}">
      <dgm:prSet/>
      <dgm:spPr/>
      <dgm:t>
        <a:bodyPr/>
        <a:lstStyle/>
        <a:p>
          <a:endParaRPr lang="ru-RU"/>
        </a:p>
      </dgm:t>
    </dgm:pt>
    <dgm:pt modelId="{55A90383-786F-4294-A620-7A6F70199215}" type="sibTrans" cxnId="{6B41B46B-BE39-4786-9250-4AFB3F018EC4}">
      <dgm:prSet/>
      <dgm:spPr/>
      <dgm:t>
        <a:bodyPr/>
        <a:lstStyle/>
        <a:p>
          <a:endParaRPr lang="ru-RU"/>
        </a:p>
      </dgm:t>
    </dgm:pt>
    <dgm:pt modelId="{11FADDBB-F121-43F8-8E3D-5F069E2B5DFD}">
      <dgm:prSet phldrT="[Текст]"/>
      <dgm:spPr/>
      <dgm:t>
        <a:bodyPr/>
        <a:lstStyle/>
        <a:p>
          <a:endParaRPr lang="ru-RU" dirty="0"/>
        </a:p>
      </dgm:t>
    </dgm:pt>
    <dgm:pt modelId="{5BA5033D-3D47-4241-911F-0D62062CA4A8}" type="parTrans" cxnId="{D2D3FEAE-C51E-4B62-A0B0-D75867C7D94A}">
      <dgm:prSet/>
      <dgm:spPr/>
      <dgm:t>
        <a:bodyPr/>
        <a:lstStyle/>
        <a:p>
          <a:endParaRPr lang="ru-RU"/>
        </a:p>
      </dgm:t>
    </dgm:pt>
    <dgm:pt modelId="{836E7150-2CA8-4E5B-9A23-C0978C0D7852}" type="sibTrans" cxnId="{D2D3FEAE-C51E-4B62-A0B0-D75867C7D94A}">
      <dgm:prSet/>
      <dgm:spPr/>
      <dgm:t>
        <a:bodyPr/>
        <a:lstStyle/>
        <a:p>
          <a:endParaRPr lang="ru-RU"/>
        </a:p>
      </dgm:t>
    </dgm:pt>
    <dgm:pt modelId="{792834DE-BC4D-4C13-B561-9AF610960914}">
      <dgm:prSet phldrT="[Текст]"/>
      <dgm:spPr/>
      <dgm:t>
        <a:bodyPr/>
        <a:lstStyle/>
        <a:p>
          <a:r>
            <a:rPr lang="ru-RU" dirty="0" smtClean="0"/>
            <a:t>Направлено в УФАС по СО материалы 4 проверок </a:t>
          </a:r>
          <a:endParaRPr lang="ru-RU" dirty="0"/>
        </a:p>
      </dgm:t>
    </dgm:pt>
    <dgm:pt modelId="{1BD4937B-1695-4BC2-B8EB-8F4A04DC2CA1}" type="parTrans" cxnId="{081DC5D0-0FC0-4823-918D-6720AD581F51}">
      <dgm:prSet/>
      <dgm:spPr/>
      <dgm:t>
        <a:bodyPr/>
        <a:lstStyle/>
        <a:p>
          <a:endParaRPr lang="ru-RU"/>
        </a:p>
      </dgm:t>
    </dgm:pt>
    <dgm:pt modelId="{7BCB8A9C-CDAE-48BB-B441-10AA30DCDEA8}" type="sibTrans" cxnId="{081DC5D0-0FC0-4823-918D-6720AD581F51}">
      <dgm:prSet/>
      <dgm:spPr/>
      <dgm:t>
        <a:bodyPr/>
        <a:lstStyle/>
        <a:p>
          <a:endParaRPr lang="ru-RU"/>
        </a:p>
      </dgm:t>
    </dgm:pt>
    <dgm:pt modelId="{999AB6BF-A6EA-4C2B-88CF-930E38D5A946}">
      <dgm:prSet phldrT="[Текст]"/>
      <dgm:spPr/>
      <dgm:t>
        <a:bodyPr/>
        <a:lstStyle/>
        <a:p>
          <a:r>
            <a:rPr lang="ru-RU" dirty="0" smtClean="0"/>
            <a:t>Направлено Минфин СО материалы 12 проверок </a:t>
          </a:r>
          <a:endParaRPr lang="ru-RU" dirty="0"/>
        </a:p>
      </dgm:t>
    </dgm:pt>
    <dgm:pt modelId="{E22FD2CF-E0F9-4806-813A-F4B5F36D1745}" type="parTrans" cxnId="{A332089B-374A-481B-9835-03A268D40304}">
      <dgm:prSet/>
      <dgm:spPr/>
      <dgm:t>
        <a:bodyPr/>
        <a:lstStyle/>
        <a:p>
          <a:endParaRPr lang="ru-RU"/>
        </a:p>
      </dgm:t>
    </dgm:pt>
    <dgm:pt modelId="{962F0987-E5DB-494E-A23F-E8346A4EBF70}" type="sibTrans" cxnId="{A332089B-374A-481B-9835-03A268D40304}">
      <dgm:prSet/>
      <dgm:spPr/>
      <dgm:t>
        <a:bodyPr/>
        <a:lstStyle/>
        <a:p>
          <a:endParaRPr lang="ru-RU"/>
        </a:p>
      </dgm:t>
    </dgm:pt>
    <dgm:pt modelId="{B8EF5450-96E0-4D8E-9198-03998A539056}">
      <dgm:prSet phldrT="[Текст]"/>
      <dgm:spPr/>
      <dgm:t>
        <a:bodyPr/>
        <a:lstStyle/>
        <a:p>
          <a:endParaRPr lang="ru-RU" dirty="0"/>
        </a:p>
      </dgm:t>
    </dgm:pt>
    <dgm:pt modelId="{CF692B90-6B07-40B3-ABAB-62A34A6C8B0D}" type="parTrans" cxnId="{FA686D28-8EE2-4739-AE62-86DC5323FAE1}">
      <dgm:prSet/>
      <dgm:spPr/>
      <dgm:t>
        <a:bodyPr/>
        <a:lstStyle/>
        <a:p>
          <a:endParaRPr lang="ru-RU"/>
        </a:p>
      </dgm:t>
    </dgm:pt>
    <dgm:pt modelId="{119ABDE7-B1DB-4DD7-8C48-9C3258A288B6}" type="sibTrans" cxnId="{FA686D28-8EE2-4739-AE62-86DC5323FAE1}">
      <dgm:prSet/>
      <dgm:spPr/>
      <dgm:t>
        <a:bodyPr/>
        <a:lstStyle/>
        <a:p>
          <a:endParaRPr lang="ru-RU"/>
        </a:p>
      </dgm:t>
    </dgm:pt>
    <dgm:pt modelId="{DF5A0A0C-00CC-48A1-B98A-5DFAA49D3F72}">
      <dgm:prSet phldrT="[Текст]"/>
      <dgm:spPr/>
      <dgm:t>
        <a:bodyPr/>
        <a:lstStyle/>
        <a:p>
          <a:r>
            <a:rPr lang="ru-RU" dirty="0" smtClean="0"/>
            <a:t>Выдано 11 предписаний </a:t>
          </a:r>
          <a:endParaRPr lang="ru-RU" dirty="0"/>
        </a:p>
      </dgm:t>
    </dgm:pt>
    <dgm:pt modelId="{C410DCDC-8957-479F-B7C0-CD8C590B006E}" type="sibTrans" cxnId="{3C70EFA9-5E21-4AC1-8F08-2AC98006BA20}">
      <dgm:prSet/>
      <dgm:spPr/>
      <dgm:t>
        <a:bodyPr/>
        <a:lstStyle/>
        <a:p>
          <a:endParaRPr lang="ru-RU"/>
        </a:p>
      </dgm:t>
    </dgm:pt>
    <dgm:pt modelId="{7504EFD6-1E14-4CC9-A9B9-722816992951}" type="parTrans" cxnId="{3C70EFA9-5E21-4AC1-8F08-2AC98006BA20}">
      <dgm:prSet/>
      <dgm:spPr/>
      <dgm:t>
        <a:bodyPr/>
        <a:lstStyle/>
        <a:p>
          <a:endParaRPr lang="ru-RU"/>
        </a:p>
      </dgm:t>
    </dgm:pt>
    <dgm:pt modelId="{12CB8302-6F82-4E1F-98AB-941663836803}">
      <dgm:prSet phldrT="[Текст]"/>
      <dgm:spPr/>
      <dgm:t>
        <a:bodyPr/>
        <a:lstStyle/>
        <a:p>
          <a:endParaRPr lang="ru-RU" dirty="0"/>
        </a:p>
      </dgm:t>
    </dgm:pt>
    <dgm:pt modelId="{8D978B2B-4E25-434D-B415-7A4A6D6A1969}" type="parTrans" cxnId="{4337254F-BB8F-440A-96AB-3D8AC41215A4}">
      <dgm:prSet/>
      <dgm:spPr/>
      <dgm:t>
        <a:bodyPr/>
        <a:lstStyle/>
        <a:p>
          <a:endParaRPr lang="ru-RU"/>
        </a:p>
      </dgm:t>
    </dgm:pt>
    <dgm:pt modelId="{63C4C729-C2CB-40D4-88E8-46E500F823AB}" type="sibTrans" cxnId="{4337254F-BB8F-440A-96AB-3D8AC41215A4}">
      <dgm:prSet/>
      <dgm:spPr/>
      <dgm:t>
        <a:bodyPr/>
        <a:lstStyle/>
        <a:p>
          <a:endParaRPr lang="ru-RU"/>
        </a:p>
      </dgm:t>
    </dgm:pt>
    <dgm:pt modelId="{BDE6443D-6B28-40D6-8318-5212F196EA51}" type="pres">
      <dgm:prSet presAssocID="{0E26141B-8BBD-42E5-B0A0-D516B52D093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1CF3DC-6113-4636-B435-6EEAB20EC97D}" type="pres">
      <dgm:prSet presAssocID="{B6433891-5F1E-4F79-A7F1-7E94D6CC2ACD}" presName="composite" presStyleCnt="0"/>
      <dgm:spPr/>
    </dgm:pt>
    <dgm:pt modelId="{AFEC4DC5-C296-4D33-986F-C0518B2CE84B}" type="pres">
      <dgm:prSet presAssocID="{B6433891-5F1E-4F79-A7F1-7E94D6CC2ACD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0B4B81-9053-41D8-8B25-3BCCF0CE4E27}" type="pres">
      <dgm:prSet presAssocID="{B6433891-5F1E-4F79-A7F1-7E94D6CC2ACD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02C50A-B7AF-4EBD-9564-DC1D6AE85A3F}" type="pres">
      <dgm:prSet presAssocID="{2BCB24D3-2F36-4373-B9AC-3A4E45978B14}" presName="sp" presStyleCnt="0"/>
      <dgm:spPr/>
    </dgm:pt>
    <dgm:pt modelId="{D2103156-E948-4E9F-B2BC-6D1E31F0A9B6}" type="pres">
      <dgm:prSet presAssocID="{12CB8302-6F82-4E1F-98AB-941663836803}" presName="composite" presStyleCnt="0"/>
      <dgm:spPr/>
    </dgm:pt>
    <dgm:pt modelId="{E1ED6575-ED24-43A9-B403-DEDD5315CB8F}" type="pres">
      <dgm:prSet presAssocID="{12CB8302-6F82-4E1F-98AB-941663836803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D1F072-4572-4F94-B40C-0BD15A299BB9}" type="pres">
      <dgm:prSet presAssocID="{12CB8302-6F82-4E1F-98AB-941663836803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C0339B-6295-49EB-92F2-C612C06457A5}" type="pres">
      <dgm:prSet presAssocID="{63C4C729-C2CB-40D4-88E8-46E500F823AB}" presName="sp" presStyleCnt="0"/>
      <dgm:spPr/>
    </dgm:pt>
    <dgm:pt modelId="{8C2FC8B1-1A27-472F-A871-938A5EE7CAD1}" type="pres">
      <dgm:prSet presAssocID="{11FADDBB-F121-43F8-8E3D-5F069E2B5DFD}" presName="composite" presStyleCnt="0"/>
      <dgm:spPr/>
    </dgm:pt>
    <dgm:pt modelId="{0270EC3A-5BD7-4EB2-A4D4-0BB9129F9B77}" type="pres">
      <dgm:prSet presAssocID="{11FADDBB-F121-43F8-8E3D-5F069E2B5DF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B8912-E5D5-4CAB-B3CC-391020DAA730}" type="pres">
      <dgm:prSet presAssocID="{11FADDBB-F121-43F8-8E3D-5F069E2B5DFD}" presName="descendantText" presStyleLbl="alignAcc1" presStyleIdx="2" presStyleCnt="4" custLinFactNeighborX="531" custLinFactNeighborY="-5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47B081-1576-4AD6-8E77-60E7580AEEB5}" type="pres">
      <dgm:prSet presAssocID="{836E7150-2CA8-4E5B-9A23-C0978C0D7852}" presName="sp" presStyleCnt="0"/>
      <dgm:spPr/>
    </dgm:pt>
    <dgm:pt modelId="{8717EEFB-5CE1-4244-9BC2-4666E831890A}" type="pres">
      <dgm:prSet presAssocID="{B8EF5450-96E0-4D8E-9198-03998A539056}" presName="composite" presStyleCnt="0"/>
      <dgm:spPr/>
    </dgm:pt>
    <dgm:pt modelId="{DA12CB30-144D-4B47-B58C-28B139982869}" type="pres">
      <dgm:prSet presAssocID="{B8EF5450-96E0-4D8E-9198-03998A539056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6F1B01-331A-4213-9859-4ACF6BDFC197}" type="pres">
      <dgm:prSet presAssocID="{B8EF5450-96E0-4D8E-9198-03998A539056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686D28-8EE2-4739-AE62-86DC5323FAE1}" srcId="{0E26141B-8BBD-42E5-B0A0-D516B52D0939}" destId="{B8EF5450-96E0-4D8E-9198-03998A539056}" srcOrd="3" destOrd="0" parTransId="{CF692B90-6B07-40B3-ABAB-62A34A6C8B0D}" sibTransId="{119ABDE7-B1DB-4DD7-8C48-9C3258A288B6}"/>
    <dgm:cxn modelId="{AC40CD72-E424-47B0-BA7D-A0543EF89280}" type="presOf" srcId="{11FADDBB-F121-43F8-8E3D-5F069E2B5DFD}" destId="{0270EC3A-5BD7-4EB2-A4D4-0BB9129F9B77}" srcOrd="0" destOrd="0" presId="urn:microsoft.com/office/officeart/2005/8/layout/chevron2"/>
    <dgm:cxn modelId="{3C70EFA9-5E21-4AC1-8F08-2AC98006BA20}" srcId="{12CB8302-6F82-4E1F-98AB-941663836803}" destId="{DF5A0A0C-00CC-48A1-B98A-5DFAA49D3F72}" srcOrd="0" destOrd="0" parTransId="{7504EFD6-1E14-4CC9-A9B9-722816992951}" sibTransId="{C410DCDC-8957-479F-B7C0-CD8C590B006E}"/>
    <dgm:cxn modelId="{BA37E58D-C79E-456E-A19E-33DE942EFA7C}" type="presOf" srcId="{792834DE-BC4D-4C13-B561-9AF610960914}" destId="{685B8912-E5D5-4CAB-B3CC-391020DAA730}" srcOrd="0" destOrd="0" presId="urn:microsoft.com/office/officeart/2005/8/layout/chevron2"/>
    <dgm:cxn modelId="{CC0F3CEC-BB69-4A93-ADD5-6606A2C3EC48}" type="presOf" srcId="{B6433891-5F1E-4F79-A7F1-7E94D6CC2ACD}" destId="{AFEC4DC5-C296-4D33-986F-C0518B2CE84B}" srcOrd="0" destOrd="0" presId="urn:microsoft.com/office/officeart/2005/8/layout/chevron2"/>
    <dgm:cxn modelId="{0AAD78C2-2EC4-46C9-8A0A-11C22CE4F851}" type="presOf" srcId="{12CB8302-6F82-4E1F-98AB-941663836803}" destId="{E1ED6575-ED24-43A9-B403-DEDD5315CB8F}" srcOrd="0" destOrd="0" presId="urn:microsoft.com/office/officeart/2005/8/layout/chevron2"/>
    <dgm:cxn modelId="{A44ECF58-688B-4CAC-8959-768A6B07679E}" type="presOf" srcId="{B8EF5450-96E0-4D8E-9198-03998A539056}" destId="{DA12CB30-144D-4B47-B58C-28B139982869}" srcOrd="0" destOrd="0" presId="urn:microsoft.com/office/officeart/2005/8/layout/chevron2"/>
    <dgm:cxn modelId="{6B41B46B-BE39-4786-9250-4AFB3F018EC4}" srcId="{B6433891-5F1E-4F79-A7F1-7E94D6CC2ACD}" destId="{19686B65-EEFD-4D62-90BE-D81E9E8FD0FC}" srcOrd="0" destOrd="0" parTransId="{BDD15ACE-DCAB-47EC-BCF3-A7ECC2E5A9C7}" sibTransId="{55A90383-786F-4294-A620-7A6F70199215}"/>
    <dgm:cxn modelId="{68FBEF13-9D07-442F-9BC9-6DEDDE853D84}" type="presOf" srcId="{DF5A0A0C-00CC-48A1-B98A-5DFAA49D3F72}" destId="{BED1F072-4572-4F94-B40C-0BD15A299BB9}" srcOrd="0" destOrd="0" presId="urn:microsoft.com/office/officeart/2005/8/layout/chevron2"/>
    <dgm:cxn modelId="{88D9A7E0-89C8-4537-B033-1555349F2B18}" type="presOf" srcId="{999AB6BF-A6EA-4C2B-88CF-930E38D5A946}" destId="{8D6F1B01-331A-4213-9859-4ACF6BDFC197}" srcOrd="0" destOrd="0" presId="urn:microsoft.com/office/officeart/2005/8/layout/chevron2"/>
    <dgm:cxn modelId="{39E5BB6E-376D-4DEE-B89A-2744A8860ED8}" type="presOf" srcId="{0E26141B-8BBD-42E5-B0A0-D516B52D0939}" destId="{BDE6443D-6B28-40D6-8318-5212F196EA51}" srcOrd="0" destOrd="0" presId="urn:microsoft.com/office/officeart/2005/8/layout/chevron2"/>
    <dgm:cxn modelId="{A332089B-374A-481B-9835-03A268D40304}" srcId="{B8EF5450-96E0-4D8E-9198-03998A539056}" destId="{999AB6BF-A6EA-4C2B-88CF-930E38D5A946}" srcOrd="0" destOrd="0" parTransId="{E22FD2CF-E0F9-4806-813A-F4B5F36D1745}" sibTransId="{962F0987-E5DB-494E-A23F-E8346A4EBF70}"/>
    <dgm:cxn modelId="{F3B45505-8798-4878-97BC-0CE14862298E}" type="presOf" srcId="{19686B65-EEFD-4D62-90BE-D81E9E8FD0FC}" destId="{CC0B4B81-9053-41D8-8B25-3BCCF0CE4E27}" srcOrd="0" destOrd="0" presId="urn:microsoft.com/office/officeart/2005/8/layout/chevron2"/>
    <dgm:cxn modelId="{4337254F-BB8F-440A-96AB-3D8AC41215A4}" srcId="{0E26141B-8BBD-42E5-B0A0-D516B52D0939}" destId="{12CB8302-6F82-4E1F-98AB-941663836803}" srcOrd="1" destOrd="0" parTransId="{8D978B2B-4E25-434D-B415-7A4A6D6A1969}" sibTransId="{63C4C729-C2CB-40D4-88E8-46E500F823AB}"/>
    <dgm:cxn modelId="{D2D3FEAE-C51E-4B62-A0B0-D75867C7D94A}" srcId="{0E26141B-8BBD-42E5-B0A0-D516B52D0939}" destId="{11FADDBB-F121-43F8-8E3D-5F069E2B5DFD}" srcOrd="2" destOrd="0" parTransId="{5BA5033D-3D47-4241-911F-0D62062CA4A8}" sibTransId="{836E7150-2CA8-4E5B-9A23-C0978C0D7852}"/>
    <dgm:cxn modelId="{823CEF44-C2C0-4888-A2B4-53236D94C7F8}" srcId="{0E26141B-8BBD-42E5-B0A0-D516B52D0939}" destId="{B6433891-5F1E-4F79-A7F1-7E94D6CC2ACD}" srcOrd="0" destOrd="0" parTransId="{11820332-ADA9-42F5-A4E4-FAA7102FB76D}" sibTransId="{2BCB24D3-2F36-4373-B9AC-3A4E45978B14}"/>
    <dgm:cxn modelId="{081DC5D0-0FC0-4823-918D-6720AD581F51}" srcId="{11FADDBB-F121-43F8-8E3D-5F069E2B5DFD}" destId="{792834DE-BC4D-4C13-B561-9AF610960914}" srcOrd="0" destOrd="0" parTransId="{1BD4937B-1695-4BC2-B8EB-8F4A04DC2CA1}" sibTransId="{7BCB8A9C-CDAE-48BB-B441-10AA30DCDEA8}"/>
    <dgm:cxn modelId="{E91F6091-D39A-43DF-8F20-778CC465EAA2}" type="presParOf" srcId="{BDE6443D-6B28-40D6-8318-5212F196EA51}" destId="{371CF3DC-6113-4636-B435-6EEAB20EC97D}" srcOrd="0" destOrd="0" presId="urn:microsoft.com/office/officeart/2005/8/layout/chevron2"/>
    <dgm:cxn modelId="{F1D60536-7EF7-4DAD-BEB4-2705534A9AD2}" type="presParOf" srcId="{371CF3DC-6113-4636-B435-6EEAB20EC97D}" destId="{AFEC4DC5-C296-4D33-986F-C0518B2CE84B}" srcOrd="0" destOrd="0" presId="urn:microsoft.com/office/officeart/2005/8/layout/chevron2"/>
    <dgm:cxn modelId="{0771463F-CC86-453A-BD33-CDC4B120BA0F}" type="presParOf" srcId="{371CF3DC-6113-4636-B435-6EEAB20EC97D}" destId="{CC0B4B81-9053-41D8-8B25-3BCCF0CE4E27}" srcOrd="1" destOrd="0" presId="urn:microsoft.com/office/officeart/2005/8/layout/chevron2"/>
    <dgm:cxn modelId="{BB3F986A-4097-4350-8E31-6B6D55C98BB4}" type="presParOf" srcId="{BDE6443D-6B28-40D6-8318-5212F196EA51}" destId="{0202C50A-B7AF-4EBD-9564-DC1D6AE85A3F}" srcOrd="1" destOrd="0" presId="urn:microsoft.com/office/officeart/2005/8/layout/chevron2"/>
    <dgm:cxn modelId="{5C7744E0-5A32-4CBC-B05B-D135D5EF2595}" type="presParOf" srcId="{BDE6443D-6B28-40D6-8318-5212F196EA51}" destId="{D2103156-E948-4E9F-B2BC-6D1E31F0A9B6}" srcOrd="2" destOrd="0" presId="urn:microsoft.com/office/officeart/2005/8/layout/chevron2"/>
    <dgm:cxn modelId="{2AE16642-A78D-4B12-839B-DF869625B3B4}" type="presParOf" srcId="{D2103156-E948-4E9F-B2BC-6D1E31F0A9B6}" destId="{E1ED6575-ED24-43A9-B403-DEDD5315CB8F}" srcOrd="0" destOrd="0" presId="urn:microsoft.com/office/officeart/2005/8/layout/chevron2"/>
    <dgm:cxn modelId="{CC945E6E-6410-42B0-825D-D6C798C4FDBE}" type="presParOf" srcId="{D2103156-E948-4E9F-B2BC-6D1E31F0A9B6}" destId="{BED1F072-4572-4F94-B40C-0BD15A299BB9}" srcOrd="1" destOrd="0" presId="urn:microsoft.com/office/officeart/2005/8/layout/chevron2"/>
    <dgm:cxn modelId="{02E7AE00-AEF8-4B77-8AF9-438D66DDACE1}" type="presParOf" srcId="{BDE6443D-6B28-40D6-8318-5212F196EA51}" destId="{F6C0339B-6295-49EB-92F2-C612C06457A5}" srcOrd="3" destOrd="0" presId="urn:microsoft.com/office/officeart/2005/8/layout/chevron2"/>
    <dgm:cxn modelId="{E7BF9460-9982-497A-B16D-B4DBAFF07FD0}" type="presParOf" srcId="{BDE6443D-6B28-40D6-8318-5212F196EA51}" destId="{8C2FC8B1-1A27-472F-A871-938A5EE7CAD1}" srcOrd="4" destOrd="0" presId="urn:microsoft.com/office/officeart/2005/8/layout/chevron2"/>
    <dgm:cxn modelId="{F925247C-FCDD-4EDC-A51E-390F7242E4EE}" type="presParOf" srcId="{8C2FC8B1-1A27-472F-A871-938A5EE7CAD1}" destId="{0270EC3A-5BD7-4EB2-A4D4-0BB9129F9B77}" srcOrd="0" destOrd="0" presId="urn:microsoft.com/office/officeart/2005/8/layout/chevron2"/>
    <dgm:cxn modelId="{CE2A4FAE-D736-4420-A32F-B0D2377222CE}" type="presParOf" srcId="{8C2FC8B1-1A27-472F-A871-938A5EE7CAD1}" destId="{685B8912-E5D5-4CAB-B3CC-391020DAA730}" srcOrd="1" destOrd="0" presId="urn:microsoft.com/office/officeart/2005/8/layout/chevron2"/>
    <dgm:cxn modelId="{5046259D-2071-402B-8AB2-14CAE07007C0}" type="presParOf" srcId="{BDE6443D-6B28-40D6-8318-5212F196EA51}" destId="{3F47B081-1576-4AD6-8E77-60E7580AEEB5}" srcOrd="5" destOrd="0" presId="urn:microsoft.com/office/officeart/2005/8/layout/chevron2"/>
    <dgm:cxn modelId="{198884EA-EB77-4E21-9985-15B573FB5C18}" type="presParOf" srcId="{BDE6443D-6B28-40D6-8318-5212F196EA51}" destId="{8717EEFB-5CE1-4244-9BC2-4666E831890A}" srcOrd="6" destOrd="0" presId="urn:microsoft.com/office/officeart/2005/8/layout/chevron2"/>
    <dgm:cxn modelId="{73FC3042-53F4-43D6-91A5-3FD46EE7F955}" type="presParOf" srcId="{8717EEFB-5CE1-4244-9BC2-4666E831890A}" destId="{DA12CB30-144D-4B47-B58C-28B139982869}" srcOrd="0" destOrd="0" presId="urn:microsoft.com/office/officeart/2005/8/layout/chevron2"/>
    <dgm:cxn modelId="{475C85CA-503D-4060-9825-291094482252}" type="presParOf" srcId="{8717EEFB-5CE1-4244-9BC2-4666E831890A}" destId="{8D6F1B01-331A-4213-9859-4ACF6BDFC19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E26141B-8BBD-42E5-B0A0-D516B52D0939}" type="doc">
      <dgm:prSet loTypeId="urn:microsoft.com/office/officeart/2008/layout/VerticalAccentList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6433891-5F1E-4F79-A7F1-7E94D6CC2ACD}">
      <dgm:prSet phldrT="[Текст]"/>
      <dgm:spPr/>
      <dgm:t>
        <a:bodyPr/>
        <a:lstStyle/>
        <a:p>
          <a:endParaRPr lang="ru-RU" dirty="0"/>
        </a:p>
      </dgm:t>
    </dgm:pt>
    <dgm:pt modelId="{11820332-ADA9-42F5-A4E4-FAA7102FB76D}" type="parTrans" cxnId="{823CEF44-C2C0-4888-A2B4-53236D94C7F8}">
      <dgm:prSet/>
      <dgm:spPr/>
      <dgm:t>
        <a:bodyPr/>
        <a:lstStyle/>
        <a:p>
          <a:endParaRPr lang="ru-RU"/>
        </a:p>
      </dgm:t>
    </dgm:pt>
    <dgm:pt modelId="{2BCB24D3-2F36-4373-B9AC-3A4E45978B14}" type="sibTrans" cxnId="{823CEF44-C2C0-4888-A2B4-53236D94C7F8}">
      <dgm:prSet/>
      <dgm:spPr/>
      <dgm:t>
        <a:bodyPr/>
        <a:lstStyle/>
        <a:p>
          <a:endParaRPr lang="ru-RU"/>
        </a:p>
      </dgm:t>
    </dgm:pt>
    <dgm:pt modelId="{19686B65-EEFD-4D62-90BE-D81E9E8FD0FC}">
      <dgm:prSet phldrT="[Текст]"/>
      <dgm:spPr/>
      <dgm:t>
        <a:bodyPr/>
        <a:lstStyle/>
        <a:p>
          <a:r>
            <a:rPr lang="ru-RU" dirty="0" smtClean="0"/>
            <a:t>Возбуждено 12 дел об административных правонарушения</a:t>
          </a:r>
          <a:endParaRPr lang="ru-RU" dirty="0"/>
        </a:p>
      </dgm:t>
    </dgm:pt>
    <dgm:pt modelId="{BDD15ACE-DCAB-47EC-BCF3-A7ECC2E5A9C7}" type="parTrans" cxnId="{6B41B46B-BE39-4786-9250-4AFB3F018EC4}">
      <dgm:prSet/>
      <dgm:spPr/>
      <dgm:t>
        <a:bodyPr/>
        <a:lstStyle/>
        <a:p>
          <a:endParaRPr lang="ru-RU"/>
        </a:p>
      </dgm:t>
    </dgm:pt>
    <dgm:pt modelId="{55A90383-786F-4294-A620-7A6F70199215}" type="sibTrans" cxnId="{6B41B46B-BE39-4786-9250-4AFB3F018EC4}">
      <dgm:prSet/>
      <dgm:spPr/>
      <dgm:t>
        <a:bodyPr/>
        <a:lstStyle/>
        <a:p>
          <a:endParaRPr lang="ru-RU"/>
        </a:p>
      </dgm:t>
    </dgm:pt>
    <dgm:pt modelId="{11FADDBB-F121-43F8-8E3D-5F069E2B5DFD}">
      <dgm:prSet phldrT="[Текст]"/>
      <dgm:spPr/>
      <dgm:t>
        <a:bodyPr/>
        <a:lstStyle/>
        <a:p>
          <a:endParaRPr lang="ru-RU" dirty="0"/>
        </a:p>
      </dgm:t>
    </dgm:pt>
    <dgm:pt modelId="{5BA5033D-3D47-4241-911F-0D62062CA4A8}" type="parTrans" cxnId="{D2D3FEAE-C51E-4B62-A0B0-D75867C7D94A}">
      <dgm:prSet/>
      <dgm:spPr/>
      <dgm:t>
        <a:bodyPr/>
        <a:lstStyle/>
        <a:p>
          <a:endParaRPr lang="ru-RU"/>
        </a:p>
      </dgm:t>
    </dgm:pt>
    <dgm:pt modelId="{836E7150-2CA8-4E5B-9A23-C0978C0D7852}" type="sibTrans" cxnId="{D2D3FEAE-C51E-4B62-A0B0-D75867C7D94A}">
      <dgm:prSet/>
      <dgm:spPr/>
      <dgm:t>
        <a:bodyPr/>
        <a:lstStyle/>
        <a:p>
          <a:endParaRPr lang="ru-RU"/>
        </a:p>
      </dgm:t>
    </dgm:pt>
    <dgm:pt modelId="{792834DE-BC4D-4C13-B561-9AF610960914}">
      <dgm:prSet phldrT="[Текст]"/>
      <dgm:spPr/>
      <dgm:t>
        <a:bodyPr/>
        <a:lstStyle/>
        <a:p>
          <a:r>
            <a:rPr lang="ru-RU" dirty="0" smtClean="0"/>
            <a:t>Уплачено административных штрафов на сумму 45,0 тыс. рублей</a:t>
          </a:r>
          <a:endParaRPr lang="ru-RU" dirty="0"/>
        </a:p>
      </dgm:t>
    </dgm:pt>
    <dgm:pt modelId="{1BD4937B-1695-4BC2-B8EB-8F4A04DC2CA1}" type="parTrans" cxnId="{081DC5D0-0FC0-4823-918D-6720AD581F51}">
      <dgm:prSet/>
      <dgm:spPr/>
      <dgm:t>
        <a:bodyPr/>
        <a:lstStyle/>
        <a:p>
          <a:endParaRPr lang="ru-RU"/>
        </a:p>
      </dgm:t>
    </dgm:pt>
    <dgm:pt modelId="{7BCB8A9C-CDAE-48BB-B441-10AA30DCDEA8}" type="sibTrans" cxnId="{081DC5D0-0FC0-4823-918D-6720AD581F51}">
      <dgm:prSet/>
      <dgm:spPr/>
      <dgm:t>
        <a:bodyPr/>
        <a:lstStyle/>
        <a:p>
          <a:endParaRPr lang="ru-RU"/>
        </a:p>
      </dgm:t>
    </dgm:pt>
    <dgm:pt modelId="{DF5A0A0C-00CC-48A1-B98A-5DFAA49D3F72}">
      <dgm:prSet phldrT="[Текст]"/>
      <dgm:spPr/>
      <dgm:t>
        <a:bodyPr/>
        <a:lstStyle/>
        <a:p>
          <a:r>
            <a:rPr lang="ru-RU" dirty="0" smtClean="0"/>
            <a:t>Наложено административных штрафов на сумму 150,0 тыс. рублей</a:t>
          </a:r>
          <a:endParaRPr lang="ru-RU" dirty="0"/>
        </a:p>
      </dgm:t>
    </dgm:pt>
    <dgm:pt modelId="{C410DCDC-8957-479F-B7C0-CD8C590B006E}" type="sibTrans" cxnId="{3C70EFA9-5E21-4AC1-8F08-2AC98006BA20}">
      <dgm:prSet/>
      <dgm:spPr/>
      <dgm:t>
        <a:bodyPr/>
        <a:lstStyle/>
        <a:p>
          <a:endParaRPr lang="ru-RU"/>
        </a:p>
      </dgm:t>
    </dgm:pt>
    <dgm:pt modelId="{7504EFD6-1E14-4CC9-A9B9-722816992951}" type="parTrans" cxnId="{3C70EFA9-5E21-4AC1-8F08-2AC98006BA20}">
      <dgm:prSet/>
      <dgm:spPr/>
      <dgm:t>
        <a:bodyPr/>
        <a:lstStyle/>
        <a:p>
          <a:endParaRPr lang="ru-RU"/>
        </a:p>
      </dgm:t>
    </dgm:pt>
    <dgm:pt modelId="{12CB8302-6F82-4E1F-98AB-941663836803}">
      <dgm:prSet phldrT="[Текст]"/>
      <dgm:spPr/>
      <dgm:t>
        <a:bodyPr/>
        <a:lstStyle/>
        <a:p>
          <a:endParaRPr lang="ru-RU" dirty="0"/>
        </a:p>
      </dgm:t>
    </dgm:pt>
    <dgm:pt modelId="{8D978B2B-4E25-434D-B415-7A4A6D6A1969}" type="parTrans" cxnId="{4337254F-BB8F-440A-96AB-3D8AC41215A4}">
      <dgm:prSet/>
      <dgm:spPr/>
      <dgm:t>
        <a:bodyPr/>
        <a:lstStyle/>
        <a:p>
          <a:endParaRPr lang="ru-RU"/>
        </a:p>
      </dgm:t>
    </dgm:pt>
    <dgm:pt modelId="{63C4C729-C2CB-40D4-88E8-46E500F823AB}" type="sibTrans" cxnId="{4337254F-BB8F-440A-96AB-3D8AC41215A4}">
      <dgm:prSet/>
      <dgm:spPr/>
      <dgm:t>
        <a:bodyPr/>
        <a:lstStyle/>
        <a:p>
          <a:endParaRPr lang="ru-RU"/>
        </a:p>
      </dgm:t>
    </dgm:pt>
    <dgm:pt modelId="{003A81B5-59D4-45A4-8ED1-3D148080B694}" type="pres">
      <dgm:prSet presAssocID="{0E26141B-8BBD-42E5-B0A0-D516B52D0939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A0465635-3D68-4AD9-8E4A-B0685EB6CD74}" type="pres">
      <dgm:prSet presAssocID="{B6433891-5F1E-4F79-A7F1-7E94D6CC2ACD}" presName="parenttextcomposite" presStyleCnt="0"/>
      <dgm:spPr/>
    </dgm:pt>
    <dgm:pt modelId="{31DD50A2-10D6-4D30-BA17-10504C14B6FC}" type="pres">
      <dgm:prSet presAssocID="{B6433891-5F1E-4F79-A7F1-7E94D6CC2ACD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47B000-AF66-4AD6-84BC-5D063B5CFFE0}" type="pres">
      <dgm:prSet presAssocID="{B6433891-5F1E-4F79-A7F1-7E94D6CC2ACD}" presName="composite" presStyleCnt="0"/>
      <dgm:spPr/>
    </dgm:pt>
    <dgm:pt modelId="{80B25923-2549-4221-86AE-4E9F346D4DA9}" type="pres">
      <dgm:prSet presAssocID="{B6433891-5F1E-4F79-A7F1-7E94D6CC2ACD}" presName="chevron1" presStyleLbl="alignNode1" presStyleIdx="0" presStyleCnt="21"/>
      <dgm:spPr/>
    </dgm:pt>
    <dgm:pt modelId="{30943131-5C0D-47BB-8055-88BE183BB04E}" type="pres">
      <dgm:prSet presAssocID="{B6433891-5F1E-4F79-A7F1-7E94D6CC2ACD}" presName="chevron2" presStyleLbl="alignNode1" presStyleIdx="1" presStyleCnt="21"/>
      <dgm:spPr/>
    </dgm:pt>
    <dgm:pt modelId="{5E30120B-ADF4-46EA-BA27-B0A12F02DD0C}" type="pres">
      <dgm:prSet presAssocID="{B6433891-5F1E-4F79-A7F1-7E94D6CC2ACD}" presName="chevron3" presStyleLbl="alignNode1" presStyleIdx="2" presStyleCnt="21"/>
      <dgm:spPr/>
    </dgm:pt>
    <dgm:pt modelId="{1664DF50-D886-4A53-B597-D2E930A0E544}" type="pres">
      <dgm:prSet presAssocID="{B6433891-5F1E-4F79-A7F1-7E94D6CC2ACD}" presName="chevron4" presStyleLbl="alignNode1" presStyleIdx="3" presStyleCnt="21"/>
      <dgm:spPr/>
    </dgm:pt>
    <dgm:pt modelId="{C7DACC88-D903-4CBB-862B-2D034FDCA6F7}" type="pres">
      <dgm:prSet presAssocID="{B6433891-5F1E-4F79-A7F1-7E94D6CC2ACD}" presName="chevron5" presStyleLbl="alignNode1" presStyleIdx="4" presStyleCnt="21"/>
      <dgm:spPr/>
    </dgm:pt>
    <dgm:pt modelId="{E4B63E61-011F-4832-B56C-E4A12952F6D4}" type="pres">
      <dgm:prSet presAssocID="{B6433891-5F1E-4F79-A7F1-7E94D6CC2ACD}" presName="chevron6" presStyleLbl="alignNode1" presStyleIdx="5" presStyleCnt="21"/>
      <dgm:spPr/>
    </dgm:pt>
    <dgm:pt modelId="{87ACB695-B852-4F59-82BD-48A625F17928}" type="pres">
      <dgm:prSet presAssocID="{B6433891-5F1E-4F79-A7F1-7E94D6CC2ACD}" presName="chevron7" presStyleLbl="alignNode1" presStyleIdx="6" presStyleCnt="21"/>
      <dgm:spPr/>
    </dgm:pt>
    <dgm:pt modelId="{450F2C0E-F9C7-481A-B213-64C4ACDE7162}" type="pres">
      <dgm:prSet presAssocID="{B6433891-5F1E-4F79-A7F1-7E94D6CC2ACD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B510EF-A4AA-4E61-8D75-BEDF4CFFB3E0}" type="pres">
      <dgm:prSet presAssocID="{2BCB24D3-2F36-4373-B9AC-3A4E45978B14}" presName="sibTrans" presStyleCnt="0"/>
      <dgm:spPr/>
    </dgm:pt>
    <dgm:pt modelId="{F35E9425-2051-497D-A3F0-C74069B8A1CD}" type="pres">
      <dgm:prSet presAssocID="{12CB8302-6F82-4E1F-98AB-941663836803}" presName="parenttextcomposite" presStyleCnt="0"/>
      <dgm:spPr/>
    </dgm:pt>
    <dgm:pt modelId="{9FABF6AC-9C8B-451C-86F8-25C8226CD081}" type="pres">
      <dgm:prSet presAssocID="{12CB8302-6F82-4E1F-98AB-941663836803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5DABD-121B-44CE-A14F-190C489009B4}" type="pres">
      <dgm:prSet presAssocID="{12CB8302-6F82-4E1F-98AB-941663836803}" presName="composite" presStyleCnt="0"/>
      <dgm:spPr/>
    </dgm:pt>
    <dgm:pt modelId="{B20F1B99-6FC6-4888-841F-01893720A146}" type="pres">
      <dgm:prSet presAssocID="{12CB8302-6F82-4E1F-98AB-941663836803}" presName="chevron1" presStyleLbl="alignNode1" presStyleIdx="7" presStyleCnt="21"/>
      <dgm:spPr/>
    </dgm:pt>
    <dgm:pt modelId="{3ED94D46-F8F6-4FAB-B267-45D968C778AA}" type="pres">
      <dgm:prSet presAssocID="{12CB8302-6F82-4E1F-98AB-941663836803}" presName="chevron2" presStyleLbl="alignNode1" presStyleIdx="8" presStyleCnt="21"/>
      <dgm:spPr/>
    </dgm:pt>
    <dgm:pt modelId="{3CD2C2F2-8D92-4E85-B8FF-B0F8E7950D50}" type="pres">
      <dgm:prSet presAssocID="{12CB8302-6F82-4E1F-98AB-941663836803}" presName="chevron3" presStyleLbl="alignNode1" presStyleIdx="9" presStyleCnt="21"/>
      <dgm:spPr/>
    </dgm:pt>
    <dgm:pt modelId="{9D4C300C-46F4-4A73-8955-F44D1494E1FA}" type="pres">
      <dgm:prSet presAssocID="{12CB8302-6F82-4E1F-98AB-941663836803}" presName="chevron4" presStyleLbl="alignNode1" presStyleIdx="10" presStyleCnt="21"/>
      <dgm:spPr/>
    </dgm:pt>
    <dgm:pt modelId="{655ABC61-B935-404B-A571-353B24E282A7}" type="pres">
      <dgm:prSet presAssocID="{12CB8302-6F82-4E1F-98AB-941663836803}" presName="chevron5" presStyleLbl="alignNode1" presStyleIdx="11" presStyleCnt="21"/>
      <dgm:spPr/>
    </dgm:pt>
    <dgm:pt modelId="{95E84DF6-1575-4E63-BCB6-F9B1E519B8FA}" type="pres">
      <dgm:prSet presAssocID="{12CB8302-6F82-4E1F-98AB-941663836803}" presName="chevron6" presStyleLbl="alignNode1" presStyleIdx="12" presStyleCnt="21"/>
      <dgm:spPr/>
    </dgm:pt>
    <dgm:pt modelId="{15262401-94BA-40F4-9F7F-863A285D03A5}" type="pres">
      <dgm:prSet presAssocID="{12CB8302-6F82-4E1F-98AB-941663836803}" presName="chevron7" presStyleLbl="alignNode1" presStyleIdx="13" presStyleCnt="21"/>
      <dgm:spPr/>
    </dgm:pt>
    <dgm:pt modelId="{BE53DE1E-9D4F-489B-BECA-76C56C06834A}" type="pres">
      <dgm:prSet presAssocID="{12CB8302-6F82-4E1F-98AB-941663836803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929137-64DC-478B-B313-EC82A4F718E5}" type="pres">
      <dgm:prSet presAssocID="{63C4C729-C2CB-40D4-88E8-46E500F823AB}" presName="sibTrans" presStyleCnt="0"/>
      <dgm:spPr/>
    </dgm:pt>
    <dgm:pt modelId="{D37AAEAA-3C66-49E1-871F-1D53CA87586E}" type="pres">
      <dgm:prSet presAssocID="{11FADDBB-F121-43F8-8E3D-5F069E2B5DFD}" presName="parenttextcomposite" presStyleCnt="0"/>
      <dgm:spPr/>
    </dgm:pt>
    <dgm:pt modelId="{E219CE5A-FA73-4083-AF1C-1C0D17336522}" type="pres">
      <dgm:prSet presAssocID="{11FADDBB-F121-43F8-8E3D-5F069E2B5DFD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7A1E35-A83C-4085-9EFC-FA8E02BC30FC}" type="pres">
      <dgm:prSet presAssocID="{11FADDBB-F121-43F8-8E3D-5F069E2B5DFD}" presName="composite" presStyleCnt="0"/>
      <dgm:spPr/>
    </dgm:pt>
    <dgm:pt modelId="{E2EBC23B-D312-4F2C-92B4-C11868EB7E87}" type="pres">
      <dgm:prSet presAssocID="{11FADDBB-F121-43F8-8E3D-5F069E2B5DFD}" presName="chevron1" presStyleLbl="alignNode1" presStyleIdx="14" presStyleCnt="21"/>
      <dgm:spPr/>
    </dgm:pt>
    <dgm:pt modelId="{FA4D97FA-15A4-4A98-A777-C04D42604038}" type="pres">
      <dgm:prSet presAssocID="{11FADDBB-F121-43F8-8E3D-5F069E2B5DFD}" presName="chevron2" presStyleLbl="alignNode1" presStyleIdx="15" presStyleCnt="21"/>
      <dgm:spPr/>
    </dgm:pt>
    <dgm:pt modelId="{6FAAE08A-7852-443C-8366-787AE1141CB2}" type="pres">
      <dgm:prSet presAssocID="{11FADDBB-F121-43F8-8E3D-5F069E2B5DFD}" presName="chevron3" presStyleLbl="alignNode1" presStyleIdx="16" presStyleCnt="21"/>
      <dgm:spPr/>
    </dgm:pt>
    <dgm:pt modelId="{1A0307FB-D8F3-42D9-850A-DE59AD2D477B}" type="pres">
      <dgm:prSet presAssocID="{11FADDBB-F121-43F8-8E3D-5F069E2B5DFD}" presName="chevron4" presStyleLbl="alignNode1" presStyleIdx="17" presStyleCnt="21"/>
      <dgm:spPr/>
    </dgm:pt>
    <dgm:pt modelId="{19EE5CD5-21C9-4DA9-939D-0BD9A893FDF6}" type="pres">
      <dgm:prSet presAssocID="{11FADDBB-F121-43F8-8E3D-5F069E2B5DFD}" presName="chevron5" presStyleLbl="alignNode1" presStyleIdx="18" presStyleCnt="21"/>
      <dgm:spPr/>
    </dgm:pt>
    <dgm:pt modelId="{5D3C5804-8EB5-4B5C-B9E9-AFBBB67EFD3B}" type="pres">
      <dgm:prSet presAssocID="{11FADDBB-F121-43F8-8E3D-5F069E2B5DFD}" presName="chevron6" presStyleLbl="alignNode1" presStyleIdx="19" presStyleCnt="21"/>
      <dgm:spPr/>
    </dgm:pt>
    <dgm:pt modelId="{8DECEEB5-C679-4204-B8FC-E122E38B43C3}" type="pres">
      <dgm:prSet presAssocID="{11FADDBB-F121-43F8-8E3D-5F069E2B5DFD}" presName="chevron7" presStyleLbl="alignNode1" presStyleIdx="20" presStyleCnt="21"/>
      <dgm:spPr/>
    </dgm:pt>
    <dgm:pt modelId="{1652C861-470C-407D-982E-5485F448AA3C}" type="pres">
      <dgm:prSet presAssocID="{11FADDBB-F121-43F8-8E3D-5F069E2B5DFD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1DC5D0-0FC0-4823-918D-6720AD581F51}" srcId="{11FADDBB-F121-43F8-8E3D-5F069E2B5DFD}" destId="{792834DE-BC4D-4C13-B561-9AF610960914}" srcOrd="0" destOrd="0" parTransId="{1BD4937B-1695-4BC2-B8EB-8F4A04DC2CA1}" sibTransId="{7BCB8A9C-CDAE-48BB-B441-10AA30DCDEA8}"/>
    <dgm:cxn modelId="{2FDEF5D8-943C-440D-B470-BC9851B1E374}" type="presOf" srcId="{DF5A0A0C-00CC-48A1-B98A-5DFAA49D3F72}" destId="{BE53DE1E-9D4F-489B-BECA-76C56C06834A}" srcOrd="0" destOrd="0" presId="urn:microsoft.com/office/officeart/2008/layout/VerticalAccentList"/>
    <dgm:cxn modelId="{823CEF44-C2C0-4888-A2B4-53236D94C7F8}" srcId="{0E26141B-8BBD-42E5-B0A0-D516B52D0939}" destId="{B6433891-5F1E-4F79-A7F1-7E94D6CC2ACD}" srcOrd="0" destOrd="0" parTransId="{11820332-ADA9-42F5-A4E4-FAA7102FB76D}" sibTransId="{2BCB24D3-2F36-4373-B9AC-3A4E45978B14}"/>
    <dgm:cxn modelId="{9F597BAA-F350-4CDE-B8DE-1209FF2F489D}" type="presOf" srcId="{792834DE-BC4D-4C13-B561-9AF610960914}" destId="{1652C861-470C-407D-982E-5485F448AA3C}" srcOrd="0" destOrd="0" presId="urn:microsoft.com/office/officeart/2008/layout/VerticalAccentList"/>
    <dgm:cxn modelId="{4337254F-BB8F-440A-96AB-3D8AC41215A4}" srcId="{0E26141B-8BBD-42E5-B0A0-D516B52D0939}" destId="{12CB8302-6F82-4E1F-98AB-941663836803}" srcOrd="1" destOrd="0" parTransId="{8D978B2B-4E25-434D-B415-7A4A6D6A1969}" sibTransId="{63C4C729-C2CB-40D4-88E8-46E500F823AB}"/>
    <dgm:cxn modelId="{6B41B46B-BE39-4786-9250-4AFB3F018EC4}" srcId="{B6433891-5F1E-4F79-A7F1-7E94D6CC2ACD}" destId="{19686B65-EEFD-4D62-90BE-D81E9E8FD0FC}" srcOrd="0" destOrd="0" parTransId="{BDD15ACE-DCAB-47EC-BCF3-A7ECC2E5A9C7}" sibTransId="{55A90383-786F-4294-A620-7A6F70199215}"/>
    <dgm:cxn modelId="{F09A61AC-8F77-4F59-A1F7-7565C005A678}" type="presOf" srcId="{19686B65-EEFD-4D62-90BE-D81E9E8FD0FC}" destId="{450F2C0E-F9C7-481A-B213-64C4ACDE7162}" srcOrd="0" destOrd="0" presId="urn:microsoft.com/office/officeart/2008/layout/VerticalAccentList"/>
    <dgm:cxn modelId="{D2D3FEAE-C51E-4B62-A0B0-D75867C7D94A}" srcId="{0E26141B-8BBD-42E5-B0A0-D516B52D0939}" destId="{11FADDBB-F121-43F8-8E3D-5F069E2B5DFD}" srcOrd="2" destOrd="0" parTransId="{5BA5033D-3D47-4241-911F-0D62062CA4A8}" sibTransId="{836E7150-2CA8-4E5B-9A23-C0978C0D7852}"/>
    <dgm:cxn modelId="{3C5C263C-1C12-44BB-B118-A7CF689EF62E}" type="presOf" srcId="{B6433891-5F1E-4F79-A7F1-7E94D6CC2ACD}" destId="{31DD50A2-10D6-4D30-BA17-10504C14B6FC}" srcOrd="0" destOrd="0" presId="urn:microsoft.com/office/officeart/2008/layout/VerticalAccentList"/>
    <dgm:cxn modelId="{3C70EFA9-5E21-4AC1-8F08-2AC98006BA20}" srcId="{12CB8302-6F82-4E1F-98AB-941663836803}" destId="{DF5A0A0C-00CC-48A1-B98A-5DFAA49D3F72}" srcOrd="0" destOrd="0" parTransId="{7504EFD6-1E14-4CC9-A9B9-722816992951}" sibTransId="{C410DCDC-8957-479F-B7C0-CD8C590B006E}"/>
    <dgm:cxn modelId="{E4CA6A89-84F2-4777-A448-0DBB39BFD55E}" type="presOf" srcId="{12CB8302-6F82-4E1F-98AB-941663836803}" destId="{9FABF6AC-9C8B-451C-86F8-25C8226CD081}" srcOrd="0" destOrd="0" presId="urn:microsoft.com/office/officeart/2008/layout/VerticalAccentList"/>
    <dgm:cxn modelId="{19E5C0B5-2776-4BCB-BC42-52D6C50D4E92}" type="presOf" srcId="{11FADDBB-F121-43F8-8E3D-5F069E2B5DFD}" destId="{E219CE5A-FA73-4083-AF1C-1C0D17336522}" srcOrd="0" destOrd="0" presId="urn:microsoft.com/office/officeart/2008/layout/VerticalAccentList"/>
    <dgm:cxn modelId="{132E9DF4-47ED-4A49-B7C8-F096A704AB8E}" type="presOf" srcId="{0E26141B-8BBD-42E5-B0A0-D516B52D0939}" destId="{003A81B5-59D4-45A4-8ED1-3D148080B694}" srcOrd="0" destOrd="0" presId="urn:microsoft.com/office/officeart/2008/layout/VerticalAccentList"/>
    <dgm:cxn modelId="{B38FC8ED-18E6-4CF5-91C5-7F203D5171DB}" type="presParOf" srcId="{003A81B5-59D4-45A4-8ED1-3D148080B694}" destId="{A0465635-3D68-4AD9-8E4A-B0685EB6CD74}" srcOrd="0" destOrd="0" presId="urn:microsoft.com/office/officeart/2008/layout/VerticalAccentList"/>
    <dgm:cxn modelId="{BE526092-4137-4F18-90EB-B64439F396E9}" type="presParOf" srcId="{A0465635-3D68-4AD9-8E4A-B0685EB6CD74}" destId="{31DD50A2-10D6-4D30-BA17-10504C14B6FC}" srcOrd="0" destOrd="0" presId="urn:microsoft.com/office/officeart/2008/layout/VerticalAccentList"/>
    <dgm:cxn modelId="{E5E9D7A9-448C-4A4A-BA7D-391EBF902333}" type="presParOf" srcId="{003A81B5-59D4-45A4-8ED1-3D148080B694}" destId="{8B47B000-AF66-4AD6-84BC-5D063B5CFFE0}" srcOrd="1" destOrd="0" presId="urn:microsoft.com/office/officeart/2008/layout/VerticalAccentList"/>
    <dgm:cxn modelId="{9B02151C-DCEB-4129-A8B9-A242F2F25856}" type="presParOf" srcId="{8B47B000-AF66-4AD6-84BC-5D063B5CFFE0}" destId="{80B25923-2549-4221-86AE-4E9F346D4DA9}" srcOrd="0" destOrd="0" presId="urn:microsoft.com/office/officeart/2008/layout/VerticalAccentList"/>
    <dgm:cxn modelId="{52D28B5E-16C8-4ECF-9250-B83478EF5AFA}" type="presParOf" srcId="{8B47B000-AF66-4AD6-84BC-5D063B5CFFE0}" destId="{30943131-5C0D-47BB-8055-88BE183BB04E}" srcOrd="1" destOrd="0" presId="urn:microsoft.com/office/officeart/2008/layout/VerticalAccentList"/>
    <dgm:cxn modelId="{485F2B05-3747-40ED-AECB-424658FB2802}" type="presParOf" srcId="{8B47B000-AF66-4AD6-84BC-5D063B5CFFE0}" destId="{5E30120B-ADF4-46EA-BA27-B0A12F02DD0C}" srcOrd="2" destOrd="0" presId="urn:microsoft.com/office/officeart/2008/layout/VerticalAccentList"/>
    <dgm:cxn modelId="{BD959256-5208-4864-A442-7348991CD1B0}" type="presParOf" srcId="{8B47B000-AF66-4AD6-84BC-5D063B5CFFE0}" destId="{1664DF50-D886-4A53-B597-D2E930A0E544}" srcOrd="3" destOrd="0" presId="urn:microsoft.com/office/officeart/2008/layout/VerticalAccentList"/>
    <dgm:cxn modelId="{67F20984-2829-4489-9678-CFFC7B25FE9E}" type="presParOf" srcId="{8B47B000-AF66-4AD6-84BC-5D063B5CFFE0}" destId="{C7DACC88-D903-4CBB-862B-2D034FDCA6F7}" srcOrd="4" destOrd="0" presId="urn:microsoft.com/office/officeart/2008/layout/VerticalAccentList"/>
    <dgm:cxn modelId="{1734D174-1536-415E-B9D1-B65330D12440}" type="presParOf" srcId="{8B47B000-AF66-4AD6-84BC-5D063B5CFFE0}" destId="{E4B63E61-011F-4832-B56C-E4A12952F6D4}" srcOrd="5" destOrd="0" presId="urn:microsoft.com/office/officeart/2008/layout/VerticalAccentList"/>
    <dgm:cxn modelId="{3181758E-E4C4-4C59-B91A-A924036D3FC6}" type="presParOf" srcId="{8B47B000-AF66-4AD6-84BC-5D063B5CFFE0}" destId="{87ACB695-B852-4F59-82BD-48A625F17928}" srcOrd="6" destOrd="0" presId="urn:microsoft.com/office/officeart/2008/layout/VerticalAccentList"/>
    <dgm:cxn modelId="{618E244D-A240-4279-AFC6-A37E98049B94}" type="presParOf" srcId="{8B47B000-AF66-4AD6-84BC-5D063B5CFFE0}" destId="{450F2C0E-F9C7-481A-B213-64C4ACDE7162}" srcOrd="7" destOrd="0" presId="urn:microsoft.com/office/officeart/2008/layout/VerticalAccentList"/>
    <dgm:cxn modelId="{166E4495-C7E2-47EE-9990-4F14D8F28A10}" type="presParOf" srcId="{003A81B5-59D4-45A4-8ED1-3D148080B694}" destId="{20B510EF-A4AA-4E61-8D75-BEDF4CFFB3E0}" srcOrd="2" destOrd="0" presId="urn:microsoft.com/office/officeart/2008/layout/VerticalAccentList"/>
    <dgm:cxn modelId="{77406D89-FCB4-44B9-B39A-FB7A8C258875}" type="presParOf" srcId="{003A81B5-59D4-45A4-8ED1-3D148080B694}" destId="{F35E9425-2051-497D-A3F0-C74069B8A1CD}" srcOrd="3" destOrd="0" presId="urn:microsoft.com/office/officeart/2008/layout/VerticalAccentList"/>
    <dgm:cxn modelId="{1D406A3D-B4DC-45CA-A692-C841C70E1441}" type="presParOf" srcId="{F35E9425-2051-497D-A3F0-C74069B8A1CD}" destId="{9FABF6AC-9C8B-451C-86F8-25C8226CD081}" srcOrd="0" destOrd="0" presId="urn:microsoft.com/office/officeart/2008/layout/VerticalAccentList"/>
    <dgm:cxn modelId="{3553E3C8-D7FE-44A0-9308-C29A70B62DEA}" type="presParOf" srcId="{003A81B5-59D4-45A4-8ED1-3D148080B694}" destId="{77D5DABD-121B-44CE-A14F-190C489009B4}" srcOrd="4" destOrd="0" presId="urn:microsoft.com/office/officeart/2008/layout/VerticalAccentList"/>
    <dgm:cxn modelId="{D4FCB50F-CB00-491C-821C-53444ACE2BCA}" type="presParOf" srcId="{77D5DABD-121B-44CE-A14F-190C489009B4}" destId="{B20F1B99-6FC6-4888-841F-01893720A146}" srcOrd="0" destOrd="0" presId="urn:microsoft.com/office/officeart/2008/layout/VerticalAccentList"/>
    <dgm:cxn modelId="{39E5890A-9DD6-443D-83F2-099B61095CD0}" type="presParOf" srcId="{77D5DABD-121B-44CE-A14F-190C489009B4}" destId="{3ED94D46-F8F6-4FAB-B267-45D968C778AA}" srcOrd="1" destOrd="0" presId="urn:microsoft.com/office/officeart/2008/layout/VerticalAccentList"/>
    <dgm:cxn modelId="{549AFB88-0A85-495C-9FFE-47EA84D69D54}" type="presParOf" srcId="{77D5DABD-121B-44CE-A14F-190C489009B4}" destId="{3CD2C2F2-8D92-4E85-B8FF-B0F8E7950D50}" srcOrd="2" destOrd="0" presId="urn:microsoft.com/office/officeart/2008/layout/VerticalAccentList"/>
    <dgm:cxn modelId="{857805D4-869A-4F42-9C78-F2194FBA23E4}" type="presParOf" srcId="{77D5DABD-121B-44CE-A14F-190C489009B4}" destId="{9D4C300C-46F4-4A73-8955-F44D1494E1FA}" srcOrd="3" destOrd="0" presId="urn:microsoft.com/office/officeart/2008/layout/VerticalAccentList"/>
    <dgm:cxn modelId="{4FB1D739-B5A6-47E0-9E53-D0082F9131CC}" type="presParOf" srcId="{77D5DABD-121B-44CE-A14F-190C489009B4}" destId="{655ABC61-B935-404B-A571-353B24E282A7}" srcOrd="4" destOrd="0" presId="urn:microsoft.com/office/officeart/2008/layout/VerticalAccentList"/>
    <dgm:cxn modelId="{F196E5B0-2F1E-4990-86A6-5D6E52C8C83C}" type="presParOf" srcId="{77D5DABD-121B-44CE-A14F-190C489009B4}" destId="{95E84DF6-1575-4E63-BCB6-F9B1E519B8FA}" srcOrd="5" destOrd="0" presId="urn:microsoft.com/office/officeart/2008/layout/VerticalAccentList"/>
    <dgm:cxn modelId="{FB5B32ED-1392-44A7-9E0F-FE0806002686}" type="presParOf" srcId="{77D5DABD-121B-44CE-A14F-190C489009B4}" destId="{15262401-94BA-40F4-9F7F-863A285D03A5}" srcOrd="6" destOrd="0" presId="urn:microsoft.com/office/officeart/2008/layout/VerticalAccentList"/>
    <dgm:cxn modelId="{F38639CE-02C4-45FF-B829-7D45E81DA82C}" type="presParOf" srcId="{77D5DABD-121B-44CE-A14F-190C489009B4}" destId="{BE53DE1E-9D4F-489B-BECA-76C56C06834A}" srcOrd="7" destOrd="0" presId="urn:microsoft.com/office/officeart/2008/layout/VerticalAccentList"/>
    <dgm:cxn modelId="{9D14CAAD-822D-4C2F-B494-1E2516F027E8}" type="presParOf" srcId="{003A81B5-59D4-45A4-8ED1-3D148080B694}" destId="{03929137-64DC-478B-B313-EC82A4F718E5}" srcOrd="5" destOrd="0" presId="urn:microsoft.com/office/officeart/2008/layout/VerticalAccentList"/>
    <dgm:cxn modelId="{FC3E4E7A-7597-45D5-BEB4-74206B955234}" type="presParOf" srcId="{003A81B5-59D4-45A4-8ED1-3D148080B694}" destId="{D37AAEAA-3C66-49E1-871F-1D53CA87586E}" srcOrd="6" destOrd="0" presId="urn:microsoft.com/office/officeart/2008/layout/VerticalAccentList"/>
    <dgm:cxn modelId="{B2EC100A-421E-4DBF-B66B-2332C302A41F}" type="presParOf" srcId="{D37AAEAA-3C66-49E1-871F-1D53CA87586E}" destId="{E219CE5A-FA73-4083-AF1C-1C0D17336522}" srcOrd="0" destOrd="0" presId="urn:microsoft.com/office/officeart/2008/layout/VerticalAccentList"/>
    <dgm:cxn modelId="{F3BAD2D3-9F39-4EE8-8AA0-840AF510DDE7}" type="presParOf" srcId="{003A81B5-59D4-45A4-8ED1-3D148080B694}" destId="{677A1E35-A83C-4085-9EFC-FA8E02BC30FC}" srcOrd="7" destOrd="0" presId="urn:microsoft.com/office/officeart/2008/layout/VerticalAccentList"/>
    <dgm:cxn modelId="{37859521-E151-407D-AC75-034869A80ABD}" type="presParOf" srcId="{677A1E35-A83C-4085-9EFC-FA8E02BC30FC}" destId="{E2EBC23B-D312-4F2C-92B4-C11868EB7E87}" srcOrd="0" destOrd="0" presId="urn:microsoft.com/office/officeart/2008/layout/VerticalAccentList"/>
    <dgm:cxn modelId="{D27C0B68-488C-40E2-900B-B674C7781ABB}" type="presParOf" srcId="{677A1E35-A83C-4085-9EFC-FA8E02BC30FC}" destId="{FA4D97FA-15A4-4A98-A777-C04D42604038}" srcOrd="1" destOrd="0" presId="urn:microsoft.com/office/officeart/2008/layout/VerticalAccentList"/>
    <dgm:cxn modelId="{F6184CE1-7698-4E4D-AA44-734D135BCE70}" type="presParOf" srcId="{677A1E35-A83C-4085-9EFC-FA8E02BC30FC}" destId="{6FAAE08A-7852-443C-8366-787AE1141CB2}" srcOrd="2" destOrd="0" presId="urn:microsoft.com/office/officeart/2008/layout/VerticalAccentList"/>
    <dgm:cxn modelId="{E7BEF1F2-FD68-4B4D-B298-6A7E3A958052}" type="presParOf" srcId="{677A1E35-A83C-4085-9EFC-FA8E02BC30FC}" destId="{1A0307FB-D8F3-42D9-850A-DE59AD2D477B}" srcOrd="3" destOrd="0" presId="urn:microsoft.com/office/officeart/2008/layout/VerticalAccentList"/>
    <dgm:cxn modelId="{C5A133C5-8FFE-48E3-B450-BD59CDA79BAC}" type="presParOf" srcId="{677A1E35-A83C-4085-9EFC-FA8E02BC30FC}" destId="{19EE5CD5-21C9-4DA9-939D-0BD9A893FDF6}" srcOrd="4" destOrd="0" presId="urn:microsoft.com/office/officeart/2008/layout/VerticalAccentList"/>
    <dgm:cxn modelId="{00BBF81A-F209-450F-9C17-D8ECC8F61643}" type="presParOf" srcId="{677A1E35-A83C-4085-9EFC-FA8E02BC30FC}" destId="{5D3C5804-8EB5-4B5C-B9E9-AFBBB67EFD3B}" srcOrd="5" destOrd="0" presId="urn:microsoft.com/office/officeart/2008/layout/VerticalAccentList"/>
    <dgm:cxn modelId="{52D9A7DA-E5E1-4D2A-AD10-9E22778821FD}" type="presParOf" srcId="{677A1E35-A83C-4085-9EFC-FA8E02BC30FC}" destId="{8DECEEB5-C679-4204-B8FC-E122E38B43C3}" srcOrd="6" destOrd="0" presId="urn:microsoft.com/office/officeart/2008/layout/VerticalAccentList"/>
    <dgm:cxn modelId="{B19C4B03-D668-42B9-A709-74E77001F2DF}" type="presParOf" srcId="{677A1E35-A83C-4085-9EFC-FA8E02BC30FC}" destId="{1652C861-470C-407D-982E-5485F448AA3C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00C3DF-9DAB-4756-95B2-85429FE4B89B}" type="doc">
      <dgm:prSet loTypeId="urn:microsoft.com/office/officeart/2005/8/layout/bProcess4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9135253-D16F-4A5D-9FB9-07D9B2FE09E5}">
      <dgm:prSet phldrT="[Текст]"/>
      <dgm:spPr/>
      <dgm:t>
        <a:bodyPr/>
        <a:lstStyle/>
        <a:p>
          <a:r>
            <a:rPr lang="ru-RU" dirty="0" smtClean="0"/>
            <a:t>Разработка плана мероприятий по составлению проекта бюджета </a:t>
          </a:r>
          <a:endParaRPr lang="ru-RU" dirty="0"/>
        </a:p>
      </dgm:t>
    </dgm:pt>
    <dgm:pt modelId="{BD9E1ADD-D55C-4D89-AEAB-2C45019E7AF9}" type="parTrans" cxnId="{3DA8FB29-48FC-422E-A632-9A85D5D7DF77}">
      <dgm:prSet/>
      <dgm:spPr/>
      <dgm:t>
        <a:bodyPr/>
        <a:lstStyle/>
        <a:p>
          <a:endParaRPr lang="ru-RU"/>
        </a:p>
      </dgm:t>
    </dgm:pt>
    <dgm:pt modelId="{5FEDA596-3972-415E-99A1-D61F39A059A5}" type="sibTrans" cxnId="{3DA8FB29-48FC-422E-A632-9A85D5D7DF77}">
      <dgm:prSet/>
      <dgm:spPr/>
      <dgm:t>
        <a:bodyPr/>
        <a:lstStyle/>
        <a:p>
          <a:endParaRPr lang="ru-RU"/>
        </a:p>
      </dgm:t>
    </dgm:pt>
    <dgm:pt modelId="{071B3A41-D14F-4C16-A6F6-52AEA1A6A002}">
      <dgm:prSet phldrT="[Текст]"/>
      <dgm:spPr/>
      <dgm:t>
        <a:bodyPr/>
        <a:lstStyle/>
        <a:p>
          <a:r>
            <a:rPr lang="ru-RU" dirty="0" smtClean="0"/>
            <a:t>Согласование с Министерством финансов оценки расходных полномочий</a:t>
          </a:r>
          <a:endParaRPr lang="ru-RU" dirty="0"/>
        </a:p>
      </dgm:t>
    </dgm:pt>
    <dgm:pt modelId="{B49EEE11-20EC-49A3-9BBE-133538111292}" type="parTrans" cxnId="{4D4EA747-E1AA-46F0-8B80-81D95F9EC672}">
      <dgm:prSet/>
      <dgm:spPr/>
      <dgm:t>
        <a:bodyPr/>
        <a:lstStyle/>
        <a:p>
          <a:endParaRPr lang="ru-RU"/>
        </a:p>
      </dgm:t>
    </dgm:pt>
    <dgm:pt modelId="{01CA9E91-2EF1-4B7A-B8A6-A6FE4F9AA24F}" type="sibTrans" cxnId="{4D4EA747-E1AA-46F0-8B80-81D95F9EC672}">
      <dgm:prSet/>
      <dgm:spPr/>
      <dgm:t>
        <a:bodyPr/>
        <a:lstStyle/>
        <a:p>
          <a:endParaRPr lang="ru-RU"/>
        </a:p>
      </dgm:t>
    </dgm:pt>
    <dgm:pt modelId="{C3F7F2B3-4057-47B2-9F7F-FBACAC887741}">
      <dgm:prSet phldrT="[Текст]"/>
      <dgm:spPr/>
      <dgm:t>
        <a:bodyPr/>
        <a:lstStyle/>
        <a:p>
          <a:r>
            <a:rPr lang="ru-RU" dirty="0" smtClean="0"/>
            <a:t>Разработка и утверждение методики планирования бюджетных ассигнований</a:t>
          </a:r>
          <a:endParaRPr lang="ru-RU" dirty="0"/>
        </a:p>
      </dgm:t>
    </dgm:pt>
    <dgm:pt modelId="{17E9CEDA-F9BA-462B-A1C6-40CC2349BF97}" type="parTrans" cxnId="{908D305F-6DA0-4DE6-B8B2-F19290D607FD}">
      <dgm:prSet/>
      <dgm:spPr/>
      <dgm:t>
        <a:bodyPr/>
        <a:lstStyle/>
        <a:p>
          <a:endParaRPr lang="ru-RU"/>
        </a:p>
      </dgm:t>
    </dgm:pt>
    <dgm:pt modelId="{EAD2A570-351E-47EC-8D27-137C3A460B0C}" type="sibTrans" cxnId="{908D305F-6DA0-4DE6-B8B2-F19290D607FD}">
      <dgm:prSet/>
      <dgm:spPr/>
      <dgm:t>
        <a:bodyPr/>
        <a:lstStyle/>
        <a:p>
          <a:endParaRPr lang="ru-RU"/>
        </a:p>
      </dgm:t>
    </dgm:pt>
    <dgm:pt modelId="{627C5B2A-C93A-4EC6-B38A-4A7C67CCCA53}">
      <dgm:prSet phldrT="[Текст]"/>
      <dgm:spPr/>
      <dgm:t>
        <a:bodyPr/>
        <a:lstStyle/>
        <a:p>
          <a:r>
            <a:rPr lang="ru-RU" dirty="0" smtClean="0"/>
            <a:t>Доведение до ГРБС оценки расходных полномочий </a:t>
          </a:r>
          <a:endParaRPr lang="ru-RU" dirty="0"/>
        </a:p>
      </dgm:t>
    </dgm:pt>
    <dgm:pt modelId="{AFA3B269-D0E5-410A-991D-DF46C8F09DA5}" type="parTrans" cxnId="{1AC24ACA-11C2-4157-89F3-EC6EB11CAC26}">
      <dgm:prSet/>
      <dgm:spPr/>
      <dgm:t>
        <a:bodyPr/>
        <a:lstStyle/>
        <a:p>
          <a:endParaRPr lang="ru-RU"/>
        </a:p>
      </dgm:t>
    </dgm:pt>
    <dgm:pt modelId="{706C1D93-5C85-4599-9DCB-199E105E9248}" type="sibTrans" cxnId="{1AC24ACA-11C2-4157-89F3-EC6EB11CAC26}">
      <dgm:prSet/>
      <dgm:spPr/>
      <dgm:t>
        <a:bodyPr/>
        <a:lstStyle/>
        <a:p>
          <a:endParaRPr lang="ru-RU"/>
        </a:p>
      </dgm:t>
    </dgm:pt>
    <dgm:pt modelId="{7C4ABC97-E40B-45E4-AEBC-5D9379315626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Проверка обоснований бюджетных ассигнований</a:t>
          </a:r>
        </a:p>
      </dgm:t>
    </dgm:pt>
    <dgm:pt modelId="{472EDDA0-CA82-4AE6-8F9E-7F5499D76534}" type="parTrans" cxnId="{F81228DE-DB5D-4066-A065-D489E9511DFD}">
      <dgm:prSet/>
      <dgm:spPr/>
      <dgm:t>
        <a:bodyPr/>
        <a:lstStyle/>
        <a:p>
          <a:endParaRPr lang="ru-RU"/>
        </a:p>
      </dgm:t>
    </dgm:pt>
    <dgm:pt modelId="{277107DE-1B61-4B96-83A0-03D9DB7FE4CD}" type="sibTrans" cxnId="{F81228DE-DB5D-4066-A065-D489E9511DFD}">
      <dgm:prSet/>
      <dgm:spPr/>
      <dgm:t>
        <a:bodyPr/>
        <a:lstStyle/>
        <a:p>
          <a:endParaRPr lang="ru-RU"/>
        </a:p>
      </dgm:t>
    </dgm:pt>
    <dgm:pt modelId="{FE6E8DB0-CF6D-413F-B25C-E7F1D92F9D98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Формирование планового  реестра расходных обязательств</a:t>
          </a:r>
        </a:p>
      </dgm:t>
    </dgm:pt>
    <dgm:pt modelId="{1260FDEC-661E-48F3-9650-2C9A51398AFA}" type="parTrans" cxnId="{7F06B8CE-2CD1-4782-A0D0-8CA61A4D61EF}">
      <dgm:prSet/>
      <dgm:spPr/>
      <dgm:t>
        <a:bodyPr/>
        <a:lstStyle/>
        <a:p>
          <a:endParaRPr lang="ru-RU"/>
        </a:p>
      </dgm:t>
    </dgm:pt>
    <dgm:pt modelId="{FEAD9ADB-BD01-444F-A496-CDA6F3C8FCA2}" type="sibTrans" cxnId="{7F06B8CE-2CD1-4782-A0D0-8CA61A4D61EF}">
      <dgm:prSet/>
      <dgm:spPr/>
      <dgm:t>
        <a:bodyPr/>
        <a:lstStyle/>
        <a:p>
          <a:endParaRPr lang="ru-RU"/>
        </a:p>
      </dgm:t>
    </dgm:pt>
    <dgm:pt modelId="{35B228CB-7F0D-4AE9-B4C4-96A40BF85D9A}">
      <dgm:prSet phldrT="[Текст]"/>
      <dgm:spPr/>
      <dgm:t>
        <a:bodyPr/>
        <a:lstStyle/>
        <a:p>
          <a:r>
            <a:rPr lang="ru-RU" dirty="0" smtClean="0"/>
            <a:t>Подготовка проекта решения Думы о бюджете в первом и втором чтении</a:t>
          </a:r>
          <a:endParaRPr lang="ru-RU" dirty="0"/>
        </a:p>
      </dgm:t>
    </dgm:pt>
    <dgm:pt modelId="{D474EDCA-9422-45FE-A2CC-57B04D182ADD}" type="parTrans" cxnId="{3C7482D5-9F83-424C-8820-FEC00A09F175}">
      <dgm:prSet/>
      <dgm:spPr/>
      <dgm:t>
        <a:bodyPr/>
        <a:lstStyle/>
        <a:p>
          <a:endParaRPr lang="ru-RU"/>
        </a:p>
      </dgm:t>
    </dgm:pt>
    <dgm:pt modelId="{D16D363A-F19D-4E43-ADD9-29B692D60CF9}" type="sibTrans" cxnId="{3C7482D5-9F83-424C-8820-FEC00A09F175}">
      <dgm:prSet/>
      <dgm:spPr/>
      <dgm:t>
        <a:bodyPr/>
        <a:lstStyle/>
        <a:p>
          <a:endParaRPr lang="ru-RU"/>
        </a:p>
      </dgm:t>
    </dgm:pt>
    <dgm:pt modelId="{B9E86704-83C9-4E64-91E6-C9EC4EFDEDAC}">
      <dgm:prSet phldrT="[Текст]"/>
      <dgm:spPr/>
      <dgm:t>
        <a:bodyPr/>
        <a:lstStyle/>
        <a:p>
          <a:r>
            <a:rPr lang="ru-RU" dirty="0" smtClean="0"/>
            <a:t>Формирование сводной бюджетной росписи  </a:t>
          </a:r>
          <a:endParaRPr lang="ru-RU" dirty="0"/>
        </a:p>
      </dgm:t>
    </dgm:pt>
    <dgm:pt modelId="{02D62666-C0DA-4061-89FA-DA90C3EA01E5}" type="parTrans" cxnId="{3DAEDFD3-EFD7-46BD-9C40-52F99ED304E7}">
      <dgm:prSet/>
      <dgm:spPr/>
      <dgm:t>
        <a:bodyPr/>
        <a:lstStyle/>
        <a:p>
          <a:endParaRPr lang="ru-RU"/>
        </a:p>
      </dgm:t>
    </dgm:pt>
    <dgm:pt modelId="{12705C1A-F69F-47E7-BC60-2FD32C71CD16}" type="sibTrans" cxnId="{3DAEDFD3-EFD7-46BD-9C40-52F99ED304E7}">
      <dgm:prSet/>
      <dgm:spPr/>
      <dgm:t>
        <a:bodyPr/>
        <a:lstStyle/>
        <a:p>
          <a:endParaRPr lang="ru-RU"/>
        </a:p>
      </dgm:t>
    </dgm:pt>
    <dgm:pt modelId="{85000620-F72C-495F-A017-CD08F9854637}">
      <dgm:prSet phldrT="[Текст]"/>
      <dgm:spPr/>
      <dgm:t>
        <a:bodyPr/>
        <a:lstStyle/>
        <a:p>
          <a:r>
            <a:rPr lang="ru-RU" dirty="0" smtClean="0"/>
            <a:t>Доведение до ГРБС  бюджетных ассигнований в соответствии с решением Думы о бюджете</a:t>
          </a:r>
          <a:endParaRPr lang="ru-RU" dirty="0"/>
        </a:p>
      </dgm:t>
    </dgm:pt>
    <dgm:pt modelId="{EF0A2C30-5C34-4D7D-9ED2-41C624A407AD}" type="parTrans" cxnId="{239F1DC6-B992-47EA-A0AE-CAB6BE8BEF80}">
      <dgm:prSet/>
      <dgm:spPr/>
      <dgm:t>
        <a:bodyPr/>
        <a:lstStyle/>
        <a:p>
          <a:endParaRPr lang="ru-RU"/>
        </a:p>
      </dgm:t>
    </dgm:pt>
    <dgm:pt modelId="{A34CC4EA-D324-4AFE-A1D9-7606F30DE576}" type="sibTrans" cxnId="{239F1DC6-B992-47EA-A0AE-CAB6BE8BEF80}">
      <dgm:prSet/>
      <dgm:spPr/>
      <dgm:t>
        <a:bodyPr/>
        <a:lstStyle/>
        <a:p>
          <a:endParaRPr lang="ru-RU"/>
        </a:p>
      </dgm:t>
    </dgm:pt>
    <dgm:pt modelId="{E754FE6E-C22B-4402-9067-12F48960EF91}" type="pres">
      <dgm:prSet presAssocID="{D700C3DF-9DAB-4756-95B2-85429FE4B89B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B9A065A8-1151-4256-A96E-6BB94B7B59DF}" type="pres">
      <dgm:prSet presAssocID="{A9135253-D16F-4A5D-9FB9-07D9B2FE09E5}" presName="compNode" presStyleCnt="0"/>
      <dgm:spPr/>
    </dgm:pt>
    <dgm:pt modelId="{49344DEB-6B86-4A68-9F74-225C1C39E54A}" type="pres">
      <dgm:prSet presAssocID="{A9135253-D16F-4A5D-9FB9-07D9B2FE09E5}" presName="dummyConnPt" presStyleCnt="0"/>
      <dgm:spPr/>
    </dgm:pt>
    <dgm:pt modelId="{2F5A547C-0C02-4B10-8CA8-44E40E25B54A}" type="pres">
      <dgm:prSet presAssocID="{A9135253-D16F-4A5D-9FB9-07D9B2FE09E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3E08C4-73BD-4351-A896-8803CC00EE05}" type="pres">
      <dgm:prSet presAssocID="{5FEDA596-3972-415E-99A1-D61F39A059A5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78FC3702-973D-4BDB-858A-CF94597DFA6A}" type="pres">
      <dgm:prSet presAssocID="{071B3A41-D14F-4C16-A6F6-52AEA1A6A002}" presName="compNode" presStyleCnt="0"/>
      <dgm:spPr/>
    </dgm:pt>
    <dgm:pt modelId="{A7B8B295-0667-43B6-94FF-A4C369803BA6}" type="pres">
      <dgm:prSet presAssocID="{071B3A41-D14F-4C16-A6F6-52AEA1A6A002}" presName="dummyConnPt" presStyleCnt="0"/>
      <dgm:spPr/>
    </dgm:pt>
    <dgm:pt modelId="{1E891C35-C945-4CFD-AE05-69F548C60705}" type="pres">
      <dgm:prSet presAssocID="{071B3A41-D14F-4C16-A6F6-52AEA1A6A00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54D0EC-72BC-40FD-96DE-EF8970D8663A}" type="pres">
      <dgm:prSet presAssocID="{01CA9E91-2EF1-4B7A-B8A6-A6FE4F9AA24F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28BF7B7C-2E17-4B3C-9796-82C48CE4CF52}" type="pres">
      <dgm:prSet presAssocID="{C3F7F2B3-4057-47B2-9F7F-FBACAC887741}" presName="compNode" presStyleCnt="0"/>
      <dgm:spPr/>
    </dgm:pt>
    <dgm:pt modelId="{DC052131-E5C0-40C2-BA9B-D73AF306A81A}" type="pres">
      <dgm:prSet presAssocID="{C3F7F2B3-4057-47B2-9F7F-FBACAC887741}" presName="dummyConnPt" presStyleCnt="0"/>
      <dgm:spPr/>
    </dgm:pt>
    <dgm:pt modelId="{885CEE94-C2AA-442C-98D6-5C959C83429D}" type="pres">
      <dgm:prSet presAssocID="{C3F7F2B3-4057-47B2-9F7F-FBACAC887741}" presName="node" presStyleLbl="node1" presStyleIdx="2" presStyleCnt="9" custLinFactNeighborX="-2358" custLinFactNeighborY="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BAC98C-50DD-45E9-90E9-4D1C9E9D86F6}" type="pres">
      <dgm:prSet presAssocID="{EAD2A570-351E-47EC-8D27-137C3A460B0C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81237A5C-AE14-48C9-870E-FC0511CA8E6E}" type="pres">
      <dgm:prSet presAssocID="{627C5B2A-C93A-4EC6-B38A-4A7C67CCCA53}" presName="compNode" presStyleCnt="0"/>
      <dgm:spPr/>
    </dgm:pt>
    <dgm:pt modelId="{38951AC1-32CC-46B5-98B9-CD8287FD1935}" type="pres">
      <dgm:prSet presAssocID="{627C5B2A-C93A-4EC6-B38A-4A7C67CCCA53}" presName="dummyConnPt" presStyleCnt="0"/>
      <dgm:spPr/>
    </dgm:pt>
    <dgm:pt modelId="{2B4EC23A-C3E6-4533-A91D-D3A3ABB237CC}" type="pres">
      <dgm:prSet presAssocID="{627C5B2A-C93A-4EC6-B38A-4A7C67CCCA53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51A289-D669-48D0-8DD8-0747A9FE1F39}" type="pres">
      <dgm:prSet presAssocID="{706C1D93-5C85-4599-9DCB-199E105E9248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E795E11A-E7CC-4153-AD7E-FED74F89FF83}" type="pres">
      <dgm:prSet presAssocID="{7C4ABC97-E40B-45E4-AEBC-5D9379315626}" presName="compNode" presStyleCnt="0"/>
      <dgm:spPr/>
    </dgm:pt>
    <dgm:pt modelId="{06F5B9AD-A772-46E2-816C-C4AACC5B9F6B}" type="pres">
      <dgm:prSet presAssocID="{7C4ABC97-E40B-45E4-AEBC-5D9379315626}" presName="dummyConnPt" presStyleCnt="0"/>
      <dgm:spPr/>
    </dgm:pt>
    <dgm:pt modelId="{CC128351-E487-4834-8461-FC5BFDAC305D}" type="pres">
      <dgm:prSet presAssocID="{7C4ABC97-E40B-45E4-AEBC-5D9379315626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2A1F1-F6C5-493A-813D-6F32A3B97235}" type="pres">
      <dgm:prSet presAssocID="{277107DE-1B61-4B96-83A0-03D9DB7FE4CD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ECA3D2BC-5339-4AB0-97AA-98A55BF64898}" type="pres">
      <dgm:prSet presAssocID="{FE6E8DB0-CF6D-413F-B25C-E7F1D92F9D98}" presName="compNode" presStyleCnt="0"/>
      <dgm:spPr/>
    </dgm:pt>
    <dgm:pt modelId="{A89F1A6F-E995-4F19-9DEB-7D4A3904BEA4}" type="pres">
      <dgm:prSet presAssocID="{FE6E8DB0-CF6D-413F-B25C-E7F1D92F9D98}" presName="dummyConnPt" presStyleCnt="0"/>
      <dgm:spPr/>
    </dgm:pt>
    <dgm:pt modelId="{D0A5403F-EF2C-4511-B63A-5E9BB45D3D69}" type="pres">
      <dgm:prSet presAssocID="{FE6E8DB0-CF6D-413F-B25C-E7F1D92F9D98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EBD561-E12C-46FA-8067-09471A473999}" type="pres">
      <dgm:prSet presAssocID="{FEAD9ADB-BD01-444F-A496-CDA6F3C8FCA2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0E4BD8D3-81E3-4142-9861-158F5C592997}" type="pres">
      <dgm:prSet presAssocID="{35B228CB-7F0D-4AE9-B4C4-96A40BF85D9A}" presName="compNode" presStyleCnt="0"/>
      <dgm:spPr/>
    </dgm:pt>
    <dgm:pt modelId="{13BB8575-E686-4E44-9954-6157E9026B08}" type="pres">
      <dgm:prSet presAssocID="{35B228CB-7F0D-4AE9-B4C4-96A40BF85D9A}" presName="dummyConnPt" presStyleCnt="0"/>
      <dgm:spPr/>
    </dgm:pt>
    <dgm:pt modelId="{0BCC0E74-9398-4D4D-B99C-8A8A5AA1CFF3}" type="pres">
      <dgm:prSet presAssocID="{35B228CB-7F0D-4AE9-B4C4-96A40BF85D9A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3442BE-C84A-4EB4-BCBF-2A338101C49E}" type="pres">
      <dgm:prSet presAssocID="{D16D363A-F19D-4E43-ADD9-29B692D60CF9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B322A46A-D041-4804-B7FB-C3DB50D84219}" type="pres">
      <dgm:prSet presAssocID="{B9E86704-83C9-4E64-91E6-C9EC4EFDEDAC}" presName="compNode" presStyleCnt="0"/>
      <dgm:spPr/>
    </dgm:pt>
    <dgm:pt modelId="{243F5160-4206-44D4-A65D-1CD9100444DF}" type="pres">
      <dgm:prSet presAssocID="{B9E86704-83C9-4E64-91E6-C9EC4EFDEDAC}" presName="dummyConnPt" presStyleCnt="0"/>
      <dgm:spPr/>
    </dgm:pt>
    <dgm:pt modelId="{EFE349DD-7576-435D-A55D-68C61DA950E7}" type="pres">
      <dgm:prSet presAssocID="{B9E86704-83C9-4E64-91E6-C9EC4EFDEDAC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F58CB-0489-4A54-A72E-252451ED2655}" type="pres">
      <dgm:prSet presAssocID="{12705C1A-F69F-47E7-BC60-2FD32C71CD16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8C7C52C1-8A94-44B8-A612-1ADCCC76B25C}" type="pres">
      <dgm:prSet presAssocID="{85000620-F72C-495F-A017-CD08F9854637}" presName="compNode" presStyleCnt="0"/>
      <dgm:spPr/>
    </dgm:pt>
    <dgm:pt modelId="{AE4B9273-5E52-4140-A305-DA13D58FC2CE}" type="pres">
      <dgm:prSet presAssocID="{85000620-F72C-495F-A017-CD08F9854637}" presName="dummyConnPt" presStyleCnt="0"/>
      <dgm:spPr/>
    </dgm:pt>
    <dgm:pt modelId="{5BA720A6-72E0-4F12-A7F1-5A18F58E49E1}" type="pres">
      <dgm:prSet presAssocID="{85000620-F72C-495F-A017-CD08F9854637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DD8282-FF94-4B3E-9B05-80DF536A091E}" type="presOf" srcId="{7C4ABC97-E40B-45E4-AEBC-5D9379315626}" destId="{CC128351-E487-4834-8461-FC5BFDAC305D}" srcOrd="0" destOrd="0" presId="urn:microsoft.com/office/officeart/2005/8/layout/bProcess4"/>
    <dgm:cxn modelId="{6BA737D7-6DCD-4551-BBB0-A0BCC1BED880}" type="presOf" srcId="{5FEDA596-3972-415E-99A1-D61F39A059A5}" destId="{0A3E08C4-73BD-4351-A896-8803CC00EE05}" srcOrd="0" destOrd="0" presId="urn:microsoft.com/office/officeart/2005/8/layout/bProcess4"/>
    <dgm:cxn modelId="{C8B810E7-448B-4CFF-88EA-D8C91742954C}" type="presOf" srcId="{B9E86704-83C9-4E64-91E6-C9EC4EFDEDAC}" destId="{EFE349DD-7576-435D-A55D-68C61DA950E7}" srcOrd="0" destOrd="0" presId="urn:microsoft.com/office/officeart/2005/8/layout/bProcess4"/>
    <dgm:cxn modelId="{1AC24ACA-11C2-4157-89F3-EC6EB11CAC26}" srcId="{D700C3DF-9DAB-4756-95B2-85429FE4B89B}" destId="{627C5B2A-C93A-4EC6-B38A-4A7C67CCCA53}" srcOrd="3" destOrd="0" parTransId="{AFA3B269-D0E5-410A-991D-DF46C8F09DA5}" sibTransId="{706C1D93-5C85-4599-9DCB-199E105E9248}"/>
    <dgm:cxn modelId="{88714EFF-2682-41B0-80B4-4220536294F0}" type="presOf" srcId="{706C1D93-5C85-4599-9DCB-199E105E9248}" destId="{7151A289-D669-48D0-8DD8-0747A9FE1F39}" srcOrd="0" destOrd="0" presId="urn:microsoft.com/office/officeart/2005/8/layout/bProcess4"/>
    <dgm:cxn modelId="{C3C3130E-DD05-4B75-9AF4-576EED2EA85B}" type="presOf" srcId="{01CA9E91-2EF1-4B7A-B8A6-A6FE4F9AA24F}" destId="{9A54D0EC-72BC-40FD-96DE-EF8970D8663A}" srcOrd="0" destOrd="0" presId="urn:microsoft.com/office/officeart/2005/8/layout/bProcess4"/>
    <dgm:cxn modelId="{2EE2B963-A295-4B5B-9541-DD11FD8C807C}" type="presOf" srcId="{D16D363A-F19D-4E43-ADD9-29B692D60CF9}" destId="{B63442BE-C84A-4EB4-BCBF-2A338101C49E}" srcOrd="0" destOrd="0" presId="urn:microsoft.com/office/officeart/2005/8/layout/bProcess4"/>
    <dgm:cxn modelId="{6E4B181C-5A1F-44D9-9468-E73D4BC46B4E}" type="presOf" srcId="{EAD2A570-351E-47EC-8D27-137C3A460B0C}" destId="{3CBAC98C-50DD-45E9-90E9-4D1C9E9D86F6}" srcOrd="0" destOrd="0" presId="urn:microsoft.com/office/officeart/2005/8/layout/bProcess4"/>
    <dgm:cxn modelId="{E352C177-5451-4A37-9E87-4062A05D6598}" type="presOf" srcId="{12705C1A-F69F-47E7-BC60-2FD32C71CD16}" destId="{A38F58CB-0489-4A54-A72E-252451ED2655}" srcOrd="0" destOrd="0" presId="urn:microsoft.com/office/officeart/2005/8/layout/bProcess4"/>
    <dgm:cxn modelId="{3C7482D5-9F83-424C-8820-FEC00A09F175}" srcId="{D700C3DF-9DAB-4756-95B2-85429FE4B89B}" destId="{35B228CB-7F0D-4AE9-B4C4-96A40BF85D9A}" srcOrd="6" destOrd="0" parTransId="{D474EDCA-9422-45FE-A2CC-57B04D182ADD}" sibTransId="{D16D363A-F19D-4E43-ADD9-29B692D60CF9}"/>
    <dgm:cxn modelId="{D2E67530-9CE8-4056-86BF-639528850827}" type="presOf" srcId="{A9135253-D16F-4A5D-9FB9-07D9B2FE09E5}" destId="{2F5A547C-0C02-4B10-8CA8-44E40E25B54A}" srcOrd="0" destOrd="0" presId="urn:microsoft.com/office/officeart/2005/8/layout/bProcess4"/>
    <dgm:cxn modelId="{908D305F-6DA0-4DE6-B8B2-F19290D607FD}" srcId="{D700C3DF-9DAB-4756-95B2-85429FE4B89B}" destId="{C3F7F2B3-4057-47B2-9F7F-FBACAC887741}" srcOrd="2" destOrd="0" parTransId="{17E9CEDA-F9BA-462B-A1C6-40CC2349BF97}" sibTransId="{EAD2A570-351E-47EC-8D27-137C3A460B0C}"/>
    <dgm:cxn modelId="{A08E2DFC-44B5-4CB0-A3DE-1D0E2AF59FEB}" type="presOf" srcId="{627C5B2A-C93A-4EC6-B38A-4A7C67CCCA53}" destId="{2B4EC23A-C3E6-4533-A91D-D3A3ABB237CC}" srcOrd="0" destOrd="0" presId="urn:microsoft.com/office/officeart/2005/8/layout/bProcess4"/>
    <dgm:cxn modelId="{F5E52181-4DD8-4F3E-90EB-838B423D9E82}" type="presOf" srcId="{FE6E8DB0-CF6D-413F-B25C-E7F1D92F9D98}" destId="{D0A5403F-EF2C-4511-B63A-5E9BB45D3D69}" srcOrd="0" destOrd="0" presId="urn:microsoft.com/office/officeart/2005/8/layout/bProcess4"/>
    <dgm:cxn modelId="{3DAEDFD3-EFD7-46BD-9C40-52F99ED304E7}" srcId="{D700C3DF-9DAB-4756-95B2-85429FE4B89B}" destId="{B9E86704-83C9-4E64-91E6-C9EC4EFDEDAC}" srcOrd="7" destOrd="0" parTransId="{02D62666-C0DA-4061-89FA-DA90C3EA01E5}" sibTransId="{12705C1A-F69F-47E7-BC60-2FD32C71CD16}"/>
    <dgm:cxn modelId="{31EA7B24-F429-41C2-9610-0C05C3D7A6A7}" type="presOf" srcId="{277107DE-1B61-4B96-83A0-03D9DB7FE4CD}" destId="{BB12A1F1-F6C5-493A-813D-6F32A3B97235}" srcOrd="0" destOrd="0" presId="urn:microsoft.com/office/officeart/2005/8/layout/bProcess4"/>
    <dgm:cxn modelId="{F81228DE-DB5D-4066-A065-D489E9511DFD}" srcId="{D700C3DF-9DAB-4756-95B2-85429FE4B89B}" destId="{7C4ABC97-E40B-45E4-AEBC-5D9379315626}" srcOrd="4" destOrd="0" parTransId="{472EDDA0-CA82-4AE6-8F9E-7F5499D76534}" sibTransId="{277107DE-1B61-4B96-83A0-03D9DB7FE4CD}"/>
    <dgm:cxn modelId="{3DA8FB29-48FC-422E-A632-9A85D5D7DF77}" srcId="{D700C3DF-9DAB-4756-95B2-85429FE4B89B}" destId="{A9135253-D16F-4A5D-9FB9-07D9B2FE09E5}" srcOrd="0" destOrd="0" parTransId="{BD9E1ADD-D55C-4D89-AEAB-2C45019E7AF9}" sibTransId="{5FEDA596-3972-415E-99A1-D61F39A059A5}"/>
    <dgm:cxn modelId="{7F06B8CE-2CD1-4782-A0D0-8CA61A4D61EF}" srcId="{D700C3DF-9DAB-4756-95B2-85429FE4B89B}" destId="{FE6E8DB0-CF6D-413F-B25C-E7F1D92F9D98}" srcOrd="5" destOrd="0" parTransId="{1260FDEC-661E-48F3-9650-2C9A51398AFA}" sibTransId="{FEAD9ADB-BD01-444F-A496-CDA6F3C8FCA2}"/>
    <dgm:cxn modelId="{264EF473-53A2-4993-9DA5-2DF3FE02CF52}" type="presOf" srcId="{071B3A41-D14F-4C16-A6F6-52AEA1A6A002}" destId="{1E891C35-C945-4CFD-AE05-69F548C60705}" srcOrd="0" destOrd="0" presId="urn:microsoft.com/office/officeart/2005/8/layout/bProcess4"/>
    <dgm:cxn modelId="{C1D355BE-4070-4896-8B3C-10EFD9655ABC}" type="presOf" srcId="{FEAD9ADB-BD01-444F-A496-CDA6F3C8FCA2}" destId="{E0EBD561-E12C-46FA-8067-09471A473999}" srcOrd="0" destOrd="0" presId="urn:microsoft.com/office/officeart/2005/8/layout/bProcess4"/>
    <dgm:cxn modelId="{15172BF6-4F18-4076-AB4C-2DA12EF984F3}" type="presOf" srcId="{C3F7F2B3-4057-47B2-9F7F-FBACAC887741}" destId="{885CEE94-C2AA-442C-98D6-5C959C83429D}" srcOrd="0" destOrd="0" presId="urn:microsoft.com/office/officeart/2005/8/layout/bProcess4"/>
    <dgm:cxn modelId="{4D4EA747-E1AA-46F0-8B80-81D95F9EC672}" srcId="{D700C3DF-9DAB-4756-95B2-85429FE4B89B}" destId="{071B3A41-D14F-4C16-A6F6-52AEA1A6A002}" srcOrd="1" destOrd="0" parTransId="{B49EEE11-20EC-49A3-9BBE-133538111292}" sibTransId="{01CA9E91-2EF1-4B7A-B8A6-A6FE4F9AA24F}"/>
    <dgm:cxn modelId="{239F1DC6-B992-47EA-A0AE-CAB6BE8BEF80}" srcId="{D700C3DF-9DAB-4756-95B2-85429FE4B89B}" destId="{85000620-F72C-495F-A017-CD08F9854637}" srcOrd="8" destOrd="0" parTransId="{EF0A2C30-5C34-4D7D-9ED2-41C624A407AD}" sibTransId="{A34CC4EA-D324-4AFE-A1D9-7606F30DE576}"/>
    <dgm:cxn modelId="{D632EFDF-A6BB-4305-9EB5-7C9F8B714AC3}" type="presOf" srcId="{85000620-F72C-495F-A017-CD08F9854637}" destId="{5BA720A6-72E0-4F12-A7F1-5A18F58E49E1}" srcOrd="0" destOrd="0" presId="urn:microsoft.com/office/officeart/2005/8/layout/bProcess4"/>
    <dgm:cxn modelId="{88F83289-0CF2-4587-BA84-BB0391EFB415}" type="presOf" srcId="{35B228CB-7F0D-4AE9-B4C4-96A40BF85D9A}" destId="{0BCC0E74-9398-4D4D-B99C-8A8A5AA1CFF3}" srcOrd="0" destOrd="0" presId="urn:microsoft.com/office/officeart/2005/8/layout/bProcess4"/>
    <dgm:cxn modelId="{625C3FDC-87BF-45A0-9801-10AC15EF5687}" type="presOf" srcId="{D700C3DF-9DAB-4756-95B2-85429FE4B89B}" destId="{E754FE6E-C22B-4402-9067-12F48960EF91}" srcOrd="0" destOrd="0" presId="urn:microsoft.com/office/officeart/2005/8/layout/bProcess4"/>
    <dgm:cxn modelId="{31890BD9-B699-4485-9BBF-95D398CE45A8}" type="presParOf" srcId="{E754FE6E-C22B-4402-9067-12F48960EF91}" destId="{B9A065A8-1151-4256-A96E-6BB94B7B59DF}" srcOrd="0" destOrd="0" presId="urn:microsoft.com/office/officeart/2005/8/layout/bProcess4"/>
    <dgm:cxn modelId="{DBEE859B-D9D1-46D6-89C2-469CDEC71280}" type="presParOf" srcId="{B9A065A8-1151-4256-A96E-6BB94B7B59DF}" destId="{49344DEB-6B86-4A68-9F74-225C1C39E54A}" srcOrd="0" destOrd="0" presId="urn:microsoft.com/office/officeart/2005/8/layout/bProcess4"/>
    <dgm:cxn modelId="{BEEF135C-DA56-4FBE-AA02-9A1E3677C296}" type="presParOf" srcId="{B9A065A8-1151-4256-A96E-6BB94B7B59DF}" destId="{2F5A547C-0C02-4B10-8CA8-44E40E25B54A}" srcOrd="1" destOrd="0" presId="urn:microsoft.com/office/officeart/2005/8/layout/bProcess4"/>
    <dgm:cxn modelId="{77121101-5A97-45B7-B192-58C334DEF309}" type="presParOf" srcId="{E754FE6E-C22B-4402-9067-12F48960EF91}" destId="{0A3E08C4-73BD-4351-A896-8803CC00EE05}" srcOrd="1" destOrd="0" presId="urn:microsoft.com/office/officeart/2005/8/layout/bProcess4"/>
    <dgm:cxn modelId="{63CB8887-2216-4B44-A4D7-D38FB3A609AE}" type="presParOf" srcId="{E754FE6E-C22B-4402-9067-12F48960EF91}" destId="{78FC3702-973D-4BDB-858A-CF94597DFA6A}" srcOrd="2" destOrd="0" presId="urn:microsoft.com/office/officeart/2005/8/layout/bProcess4"/>
    <dgm:cxn modelId="{407EB86E-597D-46C2-9EDE-F430D9810A3D}" type="presParOf" srcId="{78FC3702-973D-4BDB-858A-CF94597DFA6A}" destId="{A7B8B295-0667-43B6-94FF-A4C369803BA6}" srcOrd="0" destOrd="0" presId="urn:microsoft.com/office/officeart/2005/8/layout/bProcess4"/>
    <dgm:cxn modelId="{19F2A6BA-15C4-428C-B4FF-B0D5E63A4C3F}" type="presParOf" srcId="{78FC3702-973D-4BDB-858A-CF94597DFA6A}" destId="{1E891C35-C945-4CFD-AE05-69F548C60705}" srcOrd="1" destOrd="0" presId="urn:microsoft.com/office/officeart/2005/8/layout/bProcess4"/>
    <dgm:cxn modelId="{4CCC38FE-0596-448D-8E31-9937F17D7A7B}" type="presParOf" srcId="{E754FE6E-C22B-4402-9067-12F48960EF91}" destId="{9A54D0EC-72BC-40FD-96DE-EF8970D8663A}" srcOrd="3" destOrd="0" presId="urn:microsoft.com/office/officeart/2005/8/layout/bProcess4"/>
    <dgm:cxn modelId="{2BB746E8-D4D0-4560-B2AC-ADB1542782D5}" type="presParOf" srcId="{E754FE6E-C22B-4402-9067-12F48960EF91}" destId="{28BF7B7C-2E17-4B3C-9796-82C48CE4CF52}" srcOrd="4" destOrd="0" presId="urn:microsoft.com/office/officeart/2005/8/layout/bProcess4"/>
    <dgm:cxn modelId="{250FE7BD-310E-4BF5-8F91-A54C42297265}" type="presParOf" srcId="{28BF7B7C-2E17-4B3C-9796-82C48CE4CF52}" destId="{DC052131-E5C0-40C2-BA9B-D73AF306A81A}" srcOrd="0" destOrd="0" presId="urn:microsoft.com/office/officeart/2005/8/layout/bProcess4"/>
    <dgm:cxn modelId="{3FEA0AE2-935E-42CB-8CCC-D5F17F4CA00F}" type="presParOf" srcId="{28BF7B7C-2E17-4B3C-9796-82C48CE4CF52}" destId="{885CEE94-C2AA-442C-98D6-5C959C83429D}" srcOrd="1" destOrd="0" presId="urn:microsoft.com/office/officeart/2005/8/layout/bProcess4"/>
    <dgm:cxn modelId="{2EB92B97-A84D-4E92-ACEB-3B2B9F66AAB2}" type="presParOf" srcId="{E754FE6E-C22B-4402-9067-12F48960EF91}" destId="{3CBAC98C-50DD-45E9-90E9-4D1C9E9D86F6}" srcOrd="5" destOrd="0" presId="urn:microsoft.com/office/officeart/2005/8/layout/bProcess4"/>
    <dgm:cxn modelId="{1E2F04F0-5122-4AF0-91EF-C011D7645DBE}" type="presParOf" srcId="{E754FE6E-C22B-4402-9067-12F48960EF91}" destId="{81237A5C-AE14-48C9-870E-FC0511CA8E6E}" srcOrd="6" destOrd="0" presId="urn:microsoft.com/office/officeart/2005/8/layout/bProcess4"/>
    <dgm:cxn modelId="{693B9361-282D-4DEF-85AD-6778844E03D6}" type="presParOf" srcId="{81237A5C-AE14-48C9-870E-FC0511CA8E6E}" destId="{38951AC1-32CC-46B5-98B9-CD8287FD1935}" srcOrd="0" destOrd="0" presId="urn:microsoft.com/office/officeart/2005/8/layout/bProcess4"/>
    <dgm:cxn modelId="{BFABE22C-30F4-427C-BF1F-7244A7C3EEE7}" type="presParOf" srcId="{81237A5C-AE14-48C9-870E-FC0511CA8E6E}" destId="{2B4EC23A-C3E6-4533-A91D-D3A3ABB237CC}" srcOrd="1" destOrd="0" presId="urn:microsoft.com/office/officeart/2005/8/layout/bProcess4"/>
    <dgm:cxn modelId="{841C2150-5413-474A-82B2-5FD0CCC3DA5C}" type="presParOf" srcId="{E754FE6E-C22B-4402-9067-12F48960EF91}" destId="{7151A289-D669-48D0-8DD8-0747A9FE1F39}" srcOrd="7" destOrd="0" presId="urn:microsoft.com/office/officeart/2005/8/layout/bProcess4"/>
    <dgm:cxn modelId="{EBB64F03-FF53-4014-BDFC-26043886036E}" type="presParOf" srcId="{E754FE6E-C22B-4402-9067-12F48960EF91}" destId="{E795E11A-E7CC-4153-AD7E-FED74F89FF83}" srcOrd="8" destOrd="0" presId="urn:microsoft.com/office/officeart/2005/8/layout/bProcess4"/>
    <dgm:cxn modelId="{E9D388EA-E60F-4A29-A861-F1E8F4B9D8AE}" type="presParOf" srcId="{E795E11A-E7CC-4153-AD7E-FED74F89FF83}" destId="{06F5B9AD-A772-46E2-816C-C4AACC5B9F6B}" srcOrd="0" destOrd="0" presId="urn:microsoft.com/office/officeart/2005/8/layout/bProcess4"/>
    <dgm:cxn modelId="{62D2AC63-F48D-4FEF-8067-5AA33B1682EB}" type="presParOf" srcId="{E795E11A-E7CC-4153-AD7E-FED74F89FF83}" destId="{CC128351-E487-4834-8461-FC5BFDAC305D}" srcOrd="1" destOrd="0" presId="urn:microsoft.com/office/officeart/2005/8/layout/bProcess4"/>
    <dgm:cxn modelId="{CE041819-AA75-4CCB-92EC-907084E50328}" type="presParOf" srcId="{E754FE6E-C22B-4402-9067-12F48960EF91}" destId="{BB12A1F1-F6C5-493A-813D-6F32A3B97235}" srcOrd="9" destOrd="0" presId="urn:microsoft.com/office/officeart/2005/8/layout/bProcess4"/>
    <dgm:cxn modelId="{699B5690-6D6A-4510-AA64-84AF27462C76}" type="presParOf" srcId="{E754FE6E-C22B-4402-9067-12F48960EF91}" destId="{ECA3D2BC-5339-4AB0-97AA-98A55BF64898}" srcOrd="10" destOrd="0" presId="urn:microsoft.com/office/officeart/2005/8/layout/bProcess4"/>
    <dgm:cxn modelId="{3355C8D9-E8F8-4834-A845-14EA596D9379}" type="presParOf" srcId="{ECA3D2BC-5339-4AB0-97AA-98A55BF64898}" destId="{A89F1A6F-E995-4F19-9DEB-7D4A3904BEA4}" srcOrd="0" destOrd="0" presId="urn:microsoft.com/office/officeart/2005/8/layout/bProcess4"/>
    <dgm:cxn modelId="{F56AB569-3B0B-44B0-915D-33EFD2BCEDE1}" type="presParOf" srcId="{ECA3D2BC-5339-4AB0-97AA-98A55BF64898}" destId="{D0A5403F-EF2C-4511-B63A-5E9BB45D3D69}" srcOrd="1" destOrd="0" presId="urn:microsoft.com/office/officeart/2005/8/layout/bProcess4"/>
    <dgm:cxn modelId="{118D7FE2-85C9-4203-B87F-62AA8D568D67}" type="presParOf" srcId="{E754FE6E-C22B-4402-9067-12F48960EF91}" destId="{E0EBD561-E12C-46FA-8067-09471A473999}" srcOrd="11" destOrd="0" presId="urn:microsoft.com/office/officeart/2005/8/layout/bProcess4"/>
    <dgm:cxn modelId="{3A5677A6-4716-474D-A38A-A265E9924686}" type="presParOf" srcId="{E754FE6E-C22B-4402-9067-12F48960EF91}" destId="{0E4BD8D3-81E3-4142-9861-158F5C592997}" srcOrd="12" destOrd="0" presId="urn:microsoft.com/office/officeart/2005/8/layout/bProcess4"/>
    <dgm:cxn modelId="{A3A18E36-B367-446A-9C99-730EA6C91768}" type="presParOf" srcId="{0E4BD8D3-81E3-4142-9861-158F5C592997}" destId="{13BB8575-E686-4E44-9954-6157E9026B08}" srcOrd="0" destOrd="0" presId="urn:microsoft.com/office/officeart/2005/8/layout/bProcess4"/>
    <dgm:cxn modelId="{2D852DD0-4D90-4C41-A1AA-8A0609B06489}" type="presParOf" srcId="{0E4BD8D3-81E3-4142-9861-158F5C592997}" destId="{0BCC0E74-9398-4D4D-B99C-8A8A5AA1CFF3}" srcOrd="1" destOrd="0" presId="urn:microsoft.com/office/officeart/2005/8/layout/bProcess4"/>
    <dgm:cxn modelId="{77C5A061-ECB3-4103-B7BB-FC1C7592BF6A}" type="presParOf" srcId="{E754FE6E-C22B-4402-9067-12F48960EF91}" destId="{B63442BE-C84A-4EB4-BCBF-2A338101C49E}" srcOrd="13" destOrd="0" presId="urn:microsoft.com/office/officeart/2005/8/layout/bProcess4"/>
    <dgm:cxn modelId="{07E849C9-711B-453F-AF43-DD7B41220C86}" type="presParOf" srcId="{E754FE6E-C22B-4402-9067-12F48960EF91}" destId="{B322A46A-D041-4804-B7FB-C3DB50D84219}" srcOrd="14" destOrd="0" presId="urn:microsoft.com/office/officeart/2005/8/layout/bProcess4"/>
    <dgm:cxn modelId="{8F3F4958-E0C5-4444-A60D-1DC23CDDDDFC}" type="presParOf" srcId="{B322A46A-D041-4804-B7FB-C3DB50D84219}" destId="{243F5160-4206-44D4-A65D-1CD9100444DF}" srcOrd="0" destOrd="0" presId="urn:microsoft.com/office/officeart/2005/8/layout/bProcess4"/>
    <dgm:cxn modelId="{1E648254-F5DF-41F5-9BF4-87B6F640FBAD}" type="presParOf" srcId="{B322A46A-D041-4804-B7FB-C3DB50D84219}" destId="{EFE349DD-7576-435D-A55D-68C61DA950E7}" srcOrd="1" destOrd="0" presId="urn:microsoft.com/office/officeart/2005/8/layout/bProcess4"/>
    <dgm:cxn modelId="{984886A3-C212-40C7-A614-8955B73DB77C}" type="presParOf" srcId="{E754FE6E-C22B-4402-9067-12F48960EF91}" destId="{A38F58CB-0489-4A54-A72E-252451ED2655}" srcOrd="15" destOrd="0" presId="urn:microsoft.com/office/officeart/2005/8/layout/bProcess4"/>
    <dgm:cxn modelId="{6C03AFE4-0DDA-4E2B-A6FA-14929C9524CB}" type="presParOf" srcId="{E754FE6E-C22B-4402-9067-12F48960EF91}" destId="{8C7C52C1-8A94-44B8-A612-1ADCCC76B25C}" srcOrd="16" destOrd="0" presId="urn:microsoft.com/office/officeart/2005/8/layout/bProcess4"/>
    <dgm:cxn modelId="{4FAE5C02-C708-41AF-BF7B-73847BB56D82}" type="presParOf" srcId="{8C7C52C1-8A94-44B8-A612-1ADCCC76B25C}" destId="{AE4B9273-5E52-4140-A305-DA13D58FC2CE}" srcOrd="0" destOrd="0" presId="urn:microsoft.com/office/officeart/2005/8/layout/bProcess4"/>
    <dgm:cxn modelId="{A53CCDFD-A984-4B66-8EB2-0B5A777804B7}" type="presParOf" srcId="{8C7C52C1-8A94-44B8-A612-1ADCCC76B25C}" destId="{5BA720A6-72E0-4F12-A7F1-5A18F58E49E1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1191F0-0084-4E93-A407-65B8F77FD14E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BCAD9A-8111-4548-8937-A3F7C93C53B9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Налоговые доходы</a:t>
          </a:r>
          <a:endParaRPr lang="ru-RU" sz="1800" b="1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C0E19852-90A5-4464-984E-AD2A0A6EC145}" type="parTrans" cxnId="{9E446D16-A56D-4762-8168-D85DF3756564}">
      <dgm:prSet/>
      <dgm:spPr/>
      <dgm:t>
        <a:bodyPr/>
        <a:lstStyle/>
        <a:p>
          <a:endParaRPr lang="ru-RU"/>
        </a:p>
      </dgm:t>
    </dgm:pt>
    <dgm:pt modelId="{D65FF2DE-1E9B-4F31-B50A-FA195D979FFE}" type="sibTrans" cxnId="{9E446D16-A56D-4762-8168-D85DF3756564}">
      <dgm:prSet/>
      <dgm:spPr/>
      <dgm:t>
        <a:bodyPr/>
        <a:lstStyle/>
        <a:p>
          <a:endParaRPr lang="ru-RU"/>
        </a:p>
      </dgm:t>
    </dgm:pt>
    <dgm:pt modelId="{F727D7A5-1278-40F1-B412-9EA12EDAEAF3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800" b="1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Неналоговые доходы</a:t>
          </a:r>
          <a:r>
            <a:rPr lang="ru-RU" sz="120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 </a:t>
          </a:r>
          <a:endParaRPr lang="ru-RU" sz="120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22AD4559-9712-416A-B7F4-26A0A73F24D4}" type="parTrans" cxnId="{EEF33356-0979-4CBE-B093-284332CDA9AD}">
      <dgm:prSet/>
      <dgm:spPr/>
      <dgm:t>
        <a:bodyPr/>
        <a:lstStyle/>
        <a:p>
          <a:endParaRPr lang="ru-RU"/>
        </a:p>
      </dgm:t>
    </dgm:pt>
    <dgm:pt modelId="{99B30539-D776-4F7B-B6E5-4C1A2B9B6E71}" type="sibTrans" cxnId="{EEF33356-0979-4CBE-B093-284332CDA9AD}">
      <dgm:prSet/>
      <dgm:spPr/>
      <dgm:t>
        <a:bodyPr/>
        <a:lstStyle/>
        <a:p>
          <a:endParaRPr lang="ru-RU"/>
        </a:p>
      </dgm:t>
    </dgm:pt>
    <dgm:pt modelId="{73179F38-621F-4956-8829-1920BBC376D0}">
      <dgm:prSet phldrT="[Текст]"/>
      <dgm:spPr/>
      <dgm:t>
        <a:bodyPr/>
        <a:lstStyle/>
        <a:p>
          <a:r>
            <a:rPr lang="ru-RU" b="1" dirty="0" smtClean="0">
              <a:latin typeface="Bookman Old Style" panose="02050604050505020204" pitchFamily="18" charset="0"/>
            </a:rPr>
            <a:t>83,9</a:t>
          </a:r>
          <a:r>
            <a:rPr lang="ru-RU" dirty="0" smtClean="0">
              <a:latin typeface="Bookman Old Style" panose="02050604050505020204" pitchFamily="18" charset="0"/>
            </a:rPr>
            <a:t> млн. руб.</a:t>
          </a:r>
          <a:endParaRPr lang="ru-RU" dirty="0">
            <a:latin typeface="Bookman Old Style" panose="02050604050505020204" pitchFamily="18" charset="0"/>
          </a:endParaRPr>
        </a:p>
      </dgm:t>
    </dgm:pt>
    <dgm:pt modelId="{AC0A7E62-76D5-43FA-BBF8-18B73F702004}" type="parTrans" cxnId="{FE89B1F6-F7BF-4BAB-8E75-10664E331C6D}">
      <dgm:prSet/>
      <dgm:spPr/>
      <dgm:t>
        <a:bodyPr/>
        <a:lstStyle/>
        <a:p>
          <a:endParaRPr lang="ru-RU"/>
        </a:p>
      </dgm:t>
    </dgm:pt>
    <dgm:pt modelId="{EBCF5022-E4CC-4BAF-B028-67407B0B2F53}" type="sibTrans" cxnId="{FE89B1F6-F7BF-4BAB-8E75-10664E331C6D}">
      <dgm:prSet/>
      <dgm:spPr/>
      <dgm:t>
        <a:bodyPr/>
        <a:lstStyle/>
        <a:p>
          <a:endParaRPr lang="ru-RU"/>
        </a:p>
      </dgm:t>
    </dgm:pt>
    <dgm:pt modelId="{22D36456-F5DD-42E3-9804-358262DA1D1A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800" b="1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Безвозмездные</a:t>
          </a:r>
          <a:r>
            <a:rPr lang="ru-RU" sz="1800" b="1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800" b="1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поступления</a:t>
          </a:r>
          <a:endParaRPr lang="ru-RU" sz="1800" b="1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AFD46DDB-4784-4D45-9000-7E5A9C237CC2}" type="parTrans" cxnId="{84F47FBB-0D41-48D0-9D5E-8826AA995B4E}">
      <dgm:prSet/>
      <dgm:spPr/>
      <dgm:t>
        <a:bodyPr/>
        <a:lstStyle/>
        <a:p>
          <a:endParaRPr lang="ru-RU"/>
        </a:p>
      </dgm:t>
    </dgm:pt>
    <dgm:pt modelId="{E0CB1468-AFF9-456D-80F3-A5EC1DE06541}" type="sibTrans" cxnId="{84F47FBB-0D41-48D0-9D5E-8826AA995B4E}">
      <dgm:prSet/>
      <dgm:spPr/>
      <dgm:t>
        <a:bodyPr/>
        <a:lstStyle/>
        <a:p>
          <a:endParaRPr lang="ru-RU"/>
        </a:p>
      </dgm:t>
    </dgm:pt>
    <dgm:pt modelId="{5C104462-AAF3-44D4-A5DA-D41E3B2E6541}">
      <dgm:prSet phldrT="[Текст]"/>
      <dgm:spPr/>
      <dgm:t>
        <a:bodyPr/>
        <a:lstStyle/>
        <a:p>
          <a:r>
            <a:rPr lang="ru-RU" b="1" dirty="0" smtClean="0">
              <a:latin typeface="Bookman Old Style" panose="02050604050505020204" pitchFamily="18" charset="0"/>
            </a:rPr>
            <a:t>1 486,8</a:t>
          </a:r>
          <a:r>
            <a:rPr lang="ru-RU" dirty="0" smtClean="0">
              <a:latin typeface="Bookman Old Style" panose="02050604050505020204" pitchFamily="18" charset="0"/>
            </a:rPr>
            <a:t> млн. руб.</a:t>
          </a:r>
          <a:endParaRPr lang="ru-RU" dirty="0">
            <a:latin typeface="Bookman Old Style" panose="02050604050505020204" pitchFamily="18" charset="0"/>
          </a:endParaRPr>
        </a:p>
      </dgm:t>
    </dgm:pt>
    <dgm:pt modelId="{3DB8CA26-C441-4357-84B4-71EB17F1A6F4}" type="parTrans" cxnId="{F5245BC4-BBDF-4C05-909E-B41A6F41AE9E}">
      <dgm:prSet/>
      <dgm:spPr/>
      <dgm:t>
        <a:bodyPr/>
        <a:lstStyle/>
        <a:p>
          <a:endParaRPr lang="ru-RU"/>
        </a:p>
      </dgm:t>
    </dgm:pt>
    <dgm:pt modelId="{4F915F69-E8D3-4B17-9159-BF897D72BC68}" type="sibTrans" cxnId="{F5245BC4-BBDF-4C05-909E-B41A6F41AE9E}">
      <dgm:prSet/>
      <dgm:spPr/>
      <dgm:t>
        <a:bodyPr/>
        <a:lstStyle/>
        <a:p>
          <a:endParaRPr lang="ru-RU"/>
        </a:p>
      </dgm:t>
    </dgm:pt>
    <dgm:pt modelId="{3D0F4267-DFDD-4D78-8F48-6DCE7D02FED7}">
      <dgm:prSet phldrT="[Текст]"/>
      <dgm:spPr/>
      <dgm:t>
        <a:bodyPr/>
        <a:lstStyle/>
        <a:p>
          <a:r>
            <a:rPr lang="ru-RU" b="1" dirty="0" smtClean="0">
              <a:latin typeface="Bookman Old Style" panose="02050604050505020204" pitchFamily="18" charset="0"/>
            </a:rPr>
            <a:t>610,5</a:t>
          </a:r>
          <a:r>
            <a:rPr lang="ru-RU" dirty="0" smtClean="0">
              <a:latin typeface="Bookman Old Style" panose="02050604050505020204" pitchFamily="18" charset="0"/>
            </a:rPr>
            <a:t> млн. руб.</a:t>
          </a:r>
          <a:endParaRPr lang="ru-RU" dirty="0">
            <a:latin typeface="Bookman Old Style" panose="02050604050505020204" pitchFamily="18" charset="0"/>
          </a:endParaRPr>
        </a:p>
      </dgm:t>
    </dgm:pt>
    <dgm:pt modelId="{B0BCB233-9DE6-4BE2-BF97-85945D15C8FD}" type="parTrans" cxnId="{566648FF-A4BD-4076-A476-A4231805D853}">
      <dgm:prSet/>
      <dgm:spPr/>
      <dgm:t>
        <a:bodyPr/>
        <a:lstStyle/>
        <a:p>
          <a:endParaRPr lang="ru-RU"/>
        </a:p>
      </dgm:t>
    </dgm:pt>
    <dgm:pt modelId="{6355B136-E4E1-4F2A-9B1C-BF63AD59E7B1}" type="sibTrans" cxnId="{566648FF-A4BD-4076-A476-A4231805D853}">
      <dgm:prSet/>
      <dgm:spPr/>
      <dgm:t>
        <a:bodyPr/>
        <a:lstStyle/>
        <a:p>
          <a:endParaRPr lang="ru-RU"/>
        </a:p>
      </dgm:t>
    </dgm:pt>
    <dgm:pt modelId="{25784B6B-AEA8-42BA-B444-506CA8DA82FE}" type="pres">
      <dgm:prSet presAssocID="{7B1191F0-0084-4E93-A407-65B8F77FD1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1930F4-870D-4AC5-A0AF-389BA9405798}" type="pres">
      <dgm:prSet presAssocID="{22D36456-F5DD-42E3-9804-358262DA1D1A}" presName="boxAndChildren" presStyleCnt="0"/>
      <dgm:spPr/>
    </dgm:pt>
    <dgm:pt modelId="{546471E5-A9D7-4E78-8346-AE01D45339A5}" type="pres">
      <dgm:prSet presAssocID="{22D36456-F5DD-42E3-9804-358262DA1D1A}" presName="parentTextBox" presStyleLbl="node1" presStyleIdx="0" presStyleCnt="3"/>
      <dgm:spPr/>
      <dgm:t>
        <a:bodyPr/>
        <a:lstStyle/>
        <a:p>
          <a:endParaRPr lang="ru-RU"/>
        </a:p>
      </dgm:t>
    </dgm:pt>
    <dgm:pt modelId="{6F59527B-AF4B-4F4C-BC99-E5B8C20D1E6A}" type="pres">
      <dgm:prSet presAssocID="{22D36456-F5DD-42E3-9804-358262DA1D1A}" presName="entireBox" presStyleLbl="node1" presStyleIdx="0" presStyleCnt="3" custScaleY="83811" custLinFactNeighborY="-713"/>
      <dgm:spPr/>
      <dgm:t>
        <a:bodyPr/>
        <a:lstStyle/>
        <a:p>
          <a:endParaRPr lang="ru-RU"/>
        </a:p>
      </dgm:t>
    </dgm:pt>
    <dgm:pt modelId="{66CB25EE-7C3C-480C-AE63-C138540191EC}" type="pres">
      <dgm:prSet presAssocID="{22D36456-F5DD-42E3-9804-358262DA1D1A}" presName="descendantBox" presStyleCnt="0"/>
      <dgm:spPr/>
    </dgm:pt>
    <dgm:pt modelId="{DD43B87F-2FAD-4B0F-822A-9644B0E400FF}" type="pres">
      <dgm:prSet presAssocID="{5C104462-AAF3-44D4-A5DA-D41E3B2E6541}" presName="childTextBox" presStyleLbl="fgAccFollowNode1" presStyleIdx="0" presStyleCnt="3" custScaleY="81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7470E9-5DC4-47AC-BD01-AD5611100E7C}" type="pres">
      <dgm:prSet presAssocID="{99B30539-D776-4F7B-B6E5-4C1A2B9B6E71}" presName="sp" presStyleCnt="0"/>
      <dgm:spPr/>
    </dgm:pt>
    <dgm:pt modelId="{3FE323BA-F610-4B63-A188-DFF32E7C6B81}" type="pres">
      <dgm:prSet presAssocID="{F727D7A5-1278-40F1-B412-9EA12EDAEAF3}" presName="arrowAndChildren" presStyleCnt="0"/>
      <dgm:spPr/>
    </dgm:pt>
    <dgm:pt modelId="{0B8E0679-22D8-4681-9FFF-01A4FB38D17E}" type="pres">
      <dgm:prSet presAssocID="{F727D7A5-1278-40F1-B412-9EA12EDAEAF3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9CA0E813-5B51-4794-B0B3-B705F7BA02B4}" type="pres">
      <dgm:prSet presAssocID="{F727D7A5-1278-40F1-B412-9EA12EDAEAF3}" presName="arrow" presStyleLbl="node1" presStyleIdx="1" presStyleCnt="3" custScaleY="73728" custLinFactNeighborY="-1542"/>
      <dgm:spPr/>
      <dgm:t>
        <a:bodyPr/>
        <a:lstStyle/>
        <a:p>
          <a:endParaRPr lang="ru-RU"/>
        </a:p>
      </dgm:t>
    </dgm:pt>
    <dgm:pt modelId="{43763547-128D-434F-8EC9-5CDEEB2D406B}" type="pres">
      <dgm:prSet presAssocID="{F727D7A5-1278-40F1-B412-9EA12EDAEAF3}" presName="descendantArrow" presStyleCnt="0"/>
      <dgm:spPr/>
    </dgm:pt>
    <dgm:pt modelId="{CD4B3572-DE97-4BE5-A63B-4F986120D93C}" type="pres">
      <dgm:prSet presAssocID="{73179F38-621F-4956-8829-1920BBC376D0}" presName="childTextArrow" presStyleLbl="fgAccFollowNode1" presStyleIdx="1" presStyleCnt="3" custScaleY="68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01C589-B5F8-4F25-8DB7-9AB0EB8BBF89}" type="pres">
      <dgm:prSet presAssocID="{D65FF2DE-1E9B-4F31-B50A-FA195D979FFE}" presName="sp" presStyleCnt="0"/>
      <dgm:spPr/>
    </dgm:pt>
    <dgm:pt modelId="{6C725C1E-5EB3-45C3-9364-5C96B82FBCB2}" type="pres">
      <dgm:prSet presAssocID="{E6BCAD9A-8111-4548-8937-A3F7C93C53B9}" presName="arrowAndChildren" presStyleCnt="0"/>
      <dgm:spPr/>
    </dgm:pt>
    <dgm:pt modelId="{A239A15A-FE9C-48C2-9C9D-DEA2F7F34F99}" type="pres">
      <dgm:prSet presAssocID="{E6BCAD9A-8111-4548-8937-A3F7C93C53B9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F74E24A1-4657-4036-BD1A-DDD0ED990BF3}" type="pres">
      <dgm:prSet presAssocID="{E6BCAD9A-8111-4548-8937-A3F7C93C53B9}" presName="arrow" presStyleLbl="node1" presStyleIdx="2" presStyleCnt="3" custScaleY="74456" custLinFactNeighborY="-7813"/>
      <dgm:spPr/>
      <dgm:t>
        <a:bodyPr/>
        <a:lstStyle/>
        <a:p>
          <a:endParaRPr lang="ru-RU"/>
        </a:p>
      </dgm:t>
    </dgm:pt>
    <dgm:pt modelId="{0A968470-B022-4767-9053-4853327986E4}" type="pres">
      <dgm:prSet presAssocID="{E6BCAD9A-8111-4548-8937-A3F7C93C53B9}" presName="descendantArrow" presStyleCnt="0"/>
      <dgm:spPr/>
    </dgm:pt>
    <dgm:pt modelId="{EC7126A0-3863-4161-94C0-5D29C0F5B0BD}" type="pres">
      <dgm:prSet presAssocID="{3D0F4267-DFDD-4D78-8F48-6DCE7D02FED7}" presName="childTextArrow" presStyleLbl="fgAccFollowNode1" presStyleIdx="2" presStyleCnt="3" custScaleY="58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FD8CBE-AD87-4E54-BFE6-A62816F6DE06}" type="presOf" srcId="{F727D7A5-1278-40F1-B412-9EA12EDAEAF3}" destId="{9CA0E813-5B51-4794-B0B3-B705F7BA02B4}" srcOrd="1" destOrd="0" presId="urn:microsoft.com/office/officeart/2005/8/layout/process4"/>
    <dgm:cxn modelId="{D1779170-7E79-4B9A-8CAF-263626866567}" type="presOf" srcId="{22D36456-F5DD-42E3-9804-358262DA1D1A}" destId="{546471E5-A9D7-4E78-8346-AE01D45339A5}" srcOrd="0" destOrd="0" presId="urn:microsoft.com/office/officeart/2005/8/layout/process4"/>
    <dgm:cxn modelId="{566648FF-A4BD-4076-A476-A4231805D853}" srcId="{E6BCAD9A-8111-4548-8937-A3F7C93C53B9}" destId="{3D0F4267-DFDD-4D78-8F48-6DCE7D02FED7}" srcOrd="0" destOrd="0" parTransId="{B0BCB233-9DE6-4BE2-BF97-85945D15C8FD}" sibTransId="{6355B136-E4E1-4F2A-9B1C-BF63AD59E7B1}"/>
    <dgm:cxn modelId="{F5245BC4-BBDF-4C05-909E-B41A6F41AE9E}" srcId="{22D36456-F5DD-42E3-9804-358262DA1D1A}" destId="{5C104462-AAF3-44D4-A5DA-D41E3B2E6541}" srcOrd="0" destOrd="0" parTransId="{3DB8CA26-C441-4357-84B4-71EB17F1A6F4}" sibTransId="{4F915F69-E8D3-4B17-9159-BF897D72BC68}"/>
    <dgm:cxn modelId="{9654657C-0996-4C1C-ABAF-0D593E5F1182}" type="presOf" srcId="{E6BCAD9A-8111-4548-8937-A3F7C93C53B9}" destId="{A239A15A-FE9C-48C2-9C9D-DEA2F7F34F99}" srcOrd="0" destOrd="0" presId="urn:microsoft.com/office/officeart/2005/8/layout/process4"/>
    <dgm:cxn modelId="{70208FF3-535E-4288-887F-ACA115FF60BB}" type="presOf" srcId="{F727D7A5-1278-40F1-B412-9EA12EDAEAF3}" destId="{0B8E0679-22D8-4681-9FFF-01A4FB38D17E}" srcOrd="0" destOrd="0" presId="urn:microsoft.com/office/officeart/2005/8/layout/process4"/>
    <dgm:cxn modelId="{6C18B441-FDFE-45A8-A425-F678FCB7D3F2}" type="presOf" srcId="{22D36456-F5DD-42E3-9804-358262DA1D1A}" destId="{6F59527B-AF4B-4F4C-BC99-E5B8C20D1E6A}" srcOrd="1" destOrd="0" presId="urn:microsoft.com/office/officeart/2005/8/layout/process4"/>
    <dgm:cxn modelId="{3B948D04-6645-4E1E-A7AA-6642060B3CB4}" type="presOf" srcId="{3D0F4267-DFDD-4D78-8F48-6DCE7D02FED7}" destId="{EC7126A0-3863-4161-94C0-5D29C0F5B0BD}" srcOrd="0" destOrd="0" presId="urn:microsoft.com/office/officeart/2005/8/layout/process4"/>
    <dgm:cxn modelId="{9E446D16-A56D-4762-8168-D85DF3756564}" srcId="{7B1191F0-0084-4E93-A407-65B8F77FD14E}" destId="{E6BCAD9A-8111-4548-8937-A3F7C93C53B9}" srcOrd="0" destOrd="0" parTransId="{C0E19852-90A5-4464-984E-AD2A0A6EC145}" sibTransId="{D65FF2DE-1E9B-4F31-B50A-FA195D979FFE}"/>
    <dgm:cxn modelId="{A1C94901-5203-4D3C-B780-A1C700F6DEEE}" type="presOf" srcId="{73179F38-621F-4956-8829-1920BBC376D0}" destId="{CD4B3572-DE97-4BE5-A63B-4F986120D93C}" srcOrd="0" destOrd="0" presId="urn:microsoft.com/office/officeart/2005/8/layout/process4"/>
    <dgm:cxn modelId="{FC3A1E39-D750-434B-8428-9E7C456C4E0C}" type="presOf" srcId="{7B1191F0-0084-4E93-A407-65B8F77FD14E}" destId="{25784B6B-AEA8-42BA-B444-506CA8DA82FE}" srcOrd="0" destOrd="0" presId="urn:microsoft.com/office/officeart/2005/8/layout/process4"/>
    <dgm:cxn modelId="{84F47FBB-0D41-48D0-9D5E-8826AA995B4E}" srcId="{7B1191F0-0084-4E93-A407-65B8F77FD14E}" destId="{22D36456-F5DD-42E3-9804-358262DA1D1A}" srcOrd="2" destOrd="0" parTransId="{AFD46DDB-4784-4D45-9000-7E5A9C237CC2}" sibTransId="{E0CB1468-AFF9-456D-80F3-A5EC1DE06541}"/>
    <dgm:cxn modelId="{F195AE7E-D383-414E-BD2E-0F02C5E8948C}" type="presOf" srcId="{E6BCAD9A-8111-4548-8937-A3F7C93C53B9}" destId="{F74E24A1-4657-4036-BD1A-DDD0ED990BF3}" srcOrd="1" destOrd="0" presId="urn:microsoft.com/office/officeart/2005/8/layout/process4"/>
    <dgm:cxn modelId="{FA859BE2-3363-4F0C-B2F1-C00F2DC8BC6E}" type="presOf" srcId="{5C104462-AAF3-44D4-A5DA-D41E3B2E6541}" destId="{DD43B87F-2FAD-4B0F-822A-9644B0E400FF}" srcOrd="0" destOrd="0" presId="urn:microsoft.com/office/officeart/2005/8/layout/process4"/>
    <dgm:cxn modelId="{EEF33356-0979-4CBE-B093-284332CDA9AD}" srcId="{7B1191F0-0084-4E93-A407-65B8F77FD14E}" destId="{F727D7A5-1278-40F1-B412-9EA12EDAEAF3}" srcOrd="1" destOrd="0" parTransId="{22AD4559-9712-416A-B7F4-26A0A73F24D4}" sibTransId="{99B30539-D776-4F7B-B6E5-4C1A2B9B6E71}"/>
    <dgm:cxn modelId="{FE89B1F6-F7BF-4BAB-8E75-10664E331C6D}" srcId="{F727D7A5-1278-40F1-B412-9EA12EDAEAF3}" destId="{73179F38-621F-4956-8829-1920BBC376D0}" srcOrd="0" destOrd="0" parTransId="{AC0A7E62-76D5-43FA-BBF8-18B73F702004}" sibTransId="{EBCF5022-E4CC-4BAF-B028-67407B0B2F53}"/>
    <dgm:cxn modelId="{48252133-39C7-404A-BA17-546F1FD14B09}" type="presParOf" srcId="{25784B6B-AEA8-42BA-B444-506CA8DA82FE}" destId="{C11930F4-870D-4AC5-A0AF-389BA9405798}" srcOrd="0" destOrd="0" presId="urn:microsoft.com/office/officeart/2005/8/layout/process4"/>
    <dgm:cxn modelId="{E1330587-C10C-428B-9651-A1CF4A98A9F4}" type="presParOf" srcId="{C11930F4-870D-4AC5-A0AF-389BA9405798}" destId="{546471E5-A9D7-4E78-8346-AE01D45339A5}" srcOrd="0" destOrd="0" presId="urn:microsoft.com/office/officeart/2005/8/layout/process4"/>
    <dgm:cxn modelId="{526B7A3F-8554-41ED-ABE9-FD44422D31DF}" type="presParOf" srcId="{C11930F4-870D-4AC5-A0AF-389BA9405798}" destId="{6F59527B-AF4B-4F4C-BC99-E5B8C20D1E6A}" srcOrd="1" destOrd="0" presId="urn:microsoft.com/office/officeart/2005/8/layout/process4"/>
    <dgm:cxn modelId="{1E2AF81C-FB81-4C7A-8841-B1F810C55975}" type="presParOf" srcId="{C11930F4-870D-4AC5-A0AF-389BA9405798}" destId="{66CB25EE-7C3C-480C-AE63-C138540191EC}" srcOrd="2" destOrd="0" presId="urn:microsoft.com/office/officeart/2005/8/layout/process4"/>
    <dgm:cxn modelId="{10D68A65-56DC-415D-BAAE-9459A8226782}" type="presParOf" srcId="{66CB25EE-7C3C-480C-AE63-C138540191EC}" destId="{DD43B87F-2FAD-4B0F-822A-9644B0E400FF}" srcOrd="0" destOrd="0" presId="urn:microsoft.com/office/officeart/2005/8/layout/process4"/>
    <dgm:cxn modelId="{3ED13996-16C1-45A4-B873-7F02249A1A45}" type="presParOf" srcId="{25784B6B-AEA8-42BA-B444-506CA8DA82FE}" destId="{C07470E9-5DC4-47AC-BD01-AD5611100E7C}" srcOrd="1" destOrd="0" presId="urn:microsoft.com/office/officeart/2005/8/layout/process4"/>
    <dgm:cxn modelId="{862FF51D-8535-4ACC-903A-909CC0BF63E1}" type="presParOf" srcId="{25784B6B-AEA8-42BA-B444-506CA8DA82FE}" destId="{3FE323BA-F610-4B63-A188-DFF32E7C6B81}" srcOrd="2" destOrd="0" presId="urn:microsoft.com/office/officeart/2005/8/layout/process4"/>
    <dgm:cxn modelId="{38A943CE-50E4-443C-9262-0983E6390916}" type="presParOf" srcId="{3FE323BA-F610-4B63-A188-DFF32E7C6B81}" destId="{0B8E0679-22D8-4681-9FFF-01A4FB38D17E}" srcOrd="0" destOrd="0" presId="urn:microsoft.com/office/officeart/2005/8/layout/process4"/>
    <dgm:cxn modelId="{5FBD2F3B-6A3D-4B77-9D31-56A687B94690}" type="presParOf" srcId="{3FE323BA-F610-4B63-A188-DFF32E7C6B81}" destId="{9CA0E813-5B51-4794-B0B3-B705F7BA02B4}" srcOrd="1" destOrd="0" presId="urn:microsoft.com/office/officeart/2005/8/layout/process4"/>
    <dgm:cxn modelId="{73FCD62F-F492-4200-ADCF-68C19CDF9448}" type="presParOf" srcId="{3FE323BA-F610-4B63-A188-DFF32E7C6B81}" destId="{43763547-128D-434F-8EC9-5CDEEB2D406B}" srcOrd="2" destOrd="0" presId="urn:microsoft.com/office/officeart/2005/8/layout/process4"/>
    <dgm:cxn modelId="{4889EFC6-0E96-4DE1-93DC-6286884ABE74}" type="presParOf" srcId="{43763547-128D-434F-8EC9-5CDEEB2D406B}" destId="{CD4B3572-DE97-4BE5-A63B-4F986120D93C}" srcOrd="0" destOrd="0" presId="urn:microsoft.com/office/officeart/2005/8/layout/process4"/>
    <dgm:cxn modelId="{A13AEBC6-CCFE-49CB-AE52-A0FC45B585D8}" type="presParOf" srcId="{25784B6B-AEA8-42BA-B444-506CA8DA82FE}" destId="{2401C589-B5F8-4F25-8DB7-9AB0EB8BBF89}" srcOrd="3" destOrd="0" presId="urn:microsoft.com/office/officeart/2005/8/layout/process4"/>
    <dgm:cxn modelId="{18EF8990-F03E-41D0-B672-1F6D581F10F4}" type="presParOf" srcId="{25784B6B-AEA8-42BA-B444-506CA8DA82FE}" destId="{6C725C1E-5EB3-45C3-9364-5C96B82FBCB2}" srcOrd="4" destOrd="0" presId="urn:microsoft.com/office/officeart/2005/8/layout/process4"/>
    <dgm:cxn modelId="{528BC4E7-0595-46C5-9D77-AF6AA5735941}" type="presParOf" srcId="{6C725C1E-5EB3-45C3-9364-5C96B82FBCB2}" destId="{A239A15A-FE9C-48C2-9C9D-DEA2F7F34F99}" srcOrd="0" destOrd="0" presId="urn:microsoft.com/office/officeart/2005/8/layout/process4"/>
    <dgm:cxn modelId="{8600F804-F545-491F-B65D-11E28C678B26}" type="presParOf" srcId="{6C725C1E-5EB3-45C3-9364-5C96B82FBCB2}" destId="{F74E24A1-4657-4036-BD1A-DDD0ED990BF3}" srcOrd="1" destOrd="0" presId="urn:microsoft.com/office/officeart/2005/8/layout/process4"/>
    <dgm:cxn modelId="{33757A37-BE29-47A9-BB2B-1E907BC2E247}" type="presParOf" srcId="{6C725C1E-5EB3-45C3-9364-5C96B82FBCB2}" destId="{0A968470-B022-4767-9053-4853327986E4}" srcOrd="2" destOrd="0" presId="urn:microsoft.com/office/officeart/2005/8/layout/process4"/>
    <dgm:cxn modelId="{D6F71AA3-6566-40D3-BDF1-7B45B2EB76AE}" type="presParOf" srcId="{0A968470-B022-4767-9053-4853327986E4}" destId="{EC7126A0-3863-4161-94C0-5D29C0F5B0B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846405-D402-404C-B73C-C614C94FFC2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D02C10-77F9-4D8F-94CB-046C5EE0245F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200" b="1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Общегосударственные вопросы </a:t>
          </a:r>
          <a: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/>
          </a:r>
          <a:b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</a:br>
          <a: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b="1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124,4</a:t>
          </a:r>
          <a: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r>
            <a:rPr lang="ru-RU" sz="120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 </a:t>
          </a:r>
          <a:endParaRPr lang="ru-RU" sz="120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4F738ACF-DBAB-4DD9-933B-714CF70E9FAB}" type="parTrans" cxnId="{CE74D63B-5758-4A95-B2D4-D36760D83F4A}">
      <dgm:prSet/>
      <dgm:spPr/>
      <dgm:t>
        <a:bodyPr/>
        <a:lstStyle/>
        <a:p>
          <a:endParaRPr lang="ru-RU"/>
        </a:p>
      </dgm:t>
    </dgm:pt>
    <dgm:pt modelId="{74EB6789-D4E8-4C21-9BD5-B0BC30D04DB5}" type="sibTrans" cxnId="{CE74D63B-5758-4A95-B2D4-D36760D83F4A}">
      <dgm:prSet/>
      <dgm:spPr/>
      <dgm:t>
        <a:bodyPr/>
        <a:lstStyle/>
        <a:p>
          <a:endParaRPr lang="ru-RU"/>
        </a:p>
      </dgm:t>
    </dgm:pt>
    <dgm:pt modelId="{C7411C7C-5FF4-407D-9D03-B4AEB6463187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000" b="1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Национальная безопасность и правоохранительная деятельность </a:t>
          </a:r>
          <a:r>
            <a:rPr lang="ru-RU" sz="10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/>
          </a:r>
          <a:br>
            <a:rPr lang="ru-RU" sz="10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</a:br>
          <a:r>
            <a:rPr lang="ru-RU" sz="1200" b="1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22,0</a:t>
          </a:r>
          <a:r>
            <a:rPr lang="ru-RU" sz="10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0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0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2A419281-CB70-4F9A-B0B2-BE64DA6B30F0}" type="parTrans" cxnId="{010E64F1-F7EE-470B-ABE0-7D85540825B2}">
      <dgm:prSet/>
      <dgm:spPr/>
      <dgm:t>
        <a:bodyPr/>
        <a:lstStyle/>
        <a:p>
          <a:endParaRPr lang="ru-RU"/>
        </a:p>
      </dgm:t>
    </dgm:pt>
    <dgm:pt modelId="{1D4475C5-7465-46F6-AF4C-7F5A227600DB}" type="sibTrans" cxnId="{010E64F1-F7EE-470B-ABE0-7D85540825B2}">
      <dgm:prSet/>
      <dgm:spPr/>
      <dgm:t>
        <a:bodyPr/>
        <a:lstStyle/>
        <a:p>
          <a:endParaRPr lang="ru-RU"/>
        </a:p>
      </dgm:t>
    </dgm:pt>
    <dgm:pt modelId="{B1311C33-3242-4269-98B8-F6CD8A76D333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200" b="1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Национальная экономика</a:t>
          </a:r>
          <a:r>
            <a:rPr lang="ru-RU" sz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  </a:t>
          </a:r>
          <a: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/>
          </a:r>
          <a:b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</a:br>
          <a:r>
            <a:rPr lang="ru-RU" sz="1200" b="1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89,2</a:t>
          </a:r>
          <a: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51097365-58FB-4EC2-AA64-051938ADCB1D}" type="parTrans" cxnId="{7C8345CE-3E10-44B8-AB85-ABE618DAA9EA}">
      <dgm:prSet/>
      <dgm:spPr/>
      <dgm:t>
        <a:bodyPr/>
        <a:lstStyle/>
        <a:p>
          <a:endParaRPr lang="ru-RU"/>
        </a:p>
      </dgm:t>
    </dgm:pt>
    <dgm:pt modelId="{E79FAF96-DE3F-47BB-827A-0D826EEB0B36}" type="sibTrans" cxnId="{7C8345CE-3E10-44B8-AB85-ABE618DAA9EA}">
      <dgm:prSet/>
      <dgm:spPr/>
      <dgm:t>
        <a:bodyPr/>
        <a:lstStyle/>
        <a:p>
          <a:endParaRPr lang="ru-RU"/>
        </a:p>
      </dgm:t>
    </dgm:pt>
    <dgm:pt modelId="{61BEEB11-3960-45E0-8AB7-6C59D3A195DD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100" b="1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Жилищно-коммунальное хозяйство</a:t>
          </a:r>
          <a:r>
            <a:rPr lang="ru-RU" sz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b="1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129,7</a:t>
          </a:r>
          <a: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2FC6DC50-441D-412C-A411-CAC086638F6F}" type="parTrans" cxnId="{1ACFBCC0-FA98-48F0-83C6-B9C79B978D42}">
      <dgm:prSet/>
      <dgm:spPr/>
      <dgm:t>
        <a:bodyPr/>
        <a:lstStyle/>
        <a:p>
          <a:endParaRPr lang="ru-RU"/>
        </a:p>
      </dgm:t>
    </dgm:pt>
    <dgm:pt modelId="{53139281-DE2F-496A-A831-F7B76493B123}" type="sibTrans" cxnId="{1ACFBCC0-FA98-48F0-83C6-B9C79B978D42}">
      <dgm:prSet/>
      <dgm:spPr/>
      <dgm:t>
        <a:bodyPr/>
        <a:lstStyle/>
        <a:p>
          <a:endParaRPr lang="ru-RU"/>
        </a:p>
      </dgm:t>
    </dgm:pt>
    <dgm:pt modelId="{E0ECADE8-4EB9-45F9-A29E-F7BD6BDB451E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200" b="1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Охрана окружающей среды </a:t>
          </a:r>
          <a:r>
            <a:rPr lang="ru-RU" sz="1200" b="1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/>
          </a:r>
          <a:br>
            <a:rPr lang="ru-RU" sz="1200" b="1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</a:br>
          <a:r>
            <a:rPr lang="ru-RU" sz="1200" b="1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2,7</a:t>
          </a:r>
          <a: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4F29BF93-9B01-43A8-9F3A-EF8769E3A0D7}" type="parTrans" cxnId="{A79E6461-39B8-46C7-9C64-0AA196C86AAD}">
      <dgm:prSet/>
      <dgm:spPr/>
      <dgm:t>
        <a:bodyPr/>
        <a:lstStyle/>
        <a:p>
          <a:endParaRPr lang="ru-RU"/>
        </a:p>
      </dgm:t>
    </dgm:pt>
    <dgm:pt modelId="{3ADBC5E0-77C7-4FF4-B6D6-21B8DBF96ADF}" type="sibTrans" cxnId="{A79E6461-39B8-46C7-9C64-0AA196C86AAD}">
      <dgm:prSet/>
      <dgm:spPr/>
      <dgm:t>
        <a:bodyPr/>
        <a:lstStyle/>
        <a:p>
          <a:endParaRPr lang="ru-RU"/>
        </a:p>
      </dgm:t>
    </dgm:pt>
    <dgm:pt modelId="{71C81808-EC05-4013-833C-28E1B6FB510D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200" b="1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Образование</a:t>
          </a:r>
          <a:r>
            <a:rPr lang="ru-RU" sz="1200" b="1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/>
          </a:r>
          <a:b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</a:br>
          <a:r>
            <a:rPr lang="ru-RU" sz="1200" b="1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1 391,8</a:t>
          </a:r>
          <a:r>
            <a:rPr lang="ru-RU" sz="1200" b="1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E020706E-EB61-439E-9A7D-895DBE5E3B58}" type="parTrans" cxnId="{082CDE96-2143-4A8B-920C-D8AC3DE81730}">
      <dgm:prSet/>
      <dgm:spPr/>
      <dgm:t>
        <a:bodyPr/>
        <a:lstStyle/>
        <a:p>
          <a:endParaRPr lang="ru-RU"/>
        </a:p>
      </dgm:t>
    </dgm:pt>
    <dgm:pt modelId="{B408EBAF-3A7A-4DC9-99B3-280DA7B85756}" type="sibTrans" cxnId="{082CDE96-2143-4A8B-920C-D8AC3DE81730}">
      <dgm:prSet/>
      <dgm:spPr/>
      <dgm:t>
        <a:bodyPr/>
        <a:lstStyle/>
        <a:p>
          <a:endParaRPr lang="ru-RU"/>
        </a:p>
      </dgm:t>
    </dgm:pt>
    <dgm:pt modelId="{1701371C-6129-4075-A9C1-1A28013C4DBE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200" b="1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Культура, кинематография </a:t>
          </a:r>
          <a: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/>
          </a:r>
          <a:b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</a:br>
          <a:r>
            <a:rPr lang="ru-RU" sz="1200" b="1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128,6</a:t>
          </a:r>
          <a: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0AC144C9-890B-4731-93A6-2440FDB856EF}" type="parTrans" cxnId="{481DD81D-6AD5-4991-A073-C9C6D37E3FFC}">
      <dgm:prSet/>
      <dgm:spPr/>
      <dgm:t>
        <a:bodyPr/>
        <a:lstStyle/>
        <a:p>
          <a:endParaRPr lang="ru-RU"/>
        </a:p>
      </dgm:t>
    </dgm:pt>
    <dgm:pt modelId="{3BA6DE6E-FA96-4FBE-992A-92000A21ECDB}" type="sibTrans" cxnId="{481DD81D-6AD5-4991-A073-C9C6D37E3FFC}">
      <dgm:prSet/>
      <dgm:spPr/>
      <dgm:t>
        <a:bodyPr/>
        <a:lstStyle/>
        <a:p>
          <a:endParaRPr lang="ru-RU"/>
        </a:p>
      </dgm:t>
    </dgm:pt>
    <dgm:pt modelId="{8AD853CD-29F0-49EC-8B34-34E1A7CF5710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200" b="1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Социальная политика  </a:t>
          </a:r>
          <a: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/>
          </a:r>
          <a:b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</a:br>
          <a:r>
            <a:rPr lang="ru-RU" sz="1200" b="1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182,1</a:t>
          </a:r>
          <a: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F30D8F01-E527-4EB6-86CE-3EDFE35F956C}" type="parTrans" cxnId="{1D38D6D3-7759-42D5-A64F-46E27F9174AB}">
      <dgm:prSet/>
      <dgm:spPr/>
      <dgm:t>
        <a:bodyPr/>
        <a:lstStyle/>
        <a:p>
          <a:endParaRPr lang="ru-RU"/>
        </a:p>
      </dgm:t>
    </dgm:pt>
    <dgm:pt modelId="{FC6BE3FA-2739-45F9-A0C7-6FA5508F06D1}" type="sibTrans" cxnId="{1D38D6D3-7759-42D5-A64F-46E27F9174AB}">
      <dgm:prSet/>
      <dgm:spPr/>
      <dgm:t>
        <a:bodyPr/>
        <a:lstStyle/>
        <a:p>
          <a:endParaRPr lang="ru-RU"/>
        </a:p>
      </dgm:t>
    </dgm:pt>
    <dgm:pt modelId="{BAF543CD-1D2C-4400-A482-75E60CE78FAE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200" b="1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Физическая культура и спорт</a:t>
          </a:r>
          <a:r>
            <a:rPr lang="ru-RU" sz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  </a:t>
          </a:r>
          <a:r>
            <a:rPr lang="ru-RU" sz="1200" b="1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107,9</a:t>
          </a:r>
          <a: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421115C3-28C9-4E3D-B7F2-5CA95E309530}" type="parTrans" cxnId="{A10ECB4B-89C5-4AB8-B6D3-F5986EBB5A4E}">
      <dgm:prSet/>
      <dgm:spPr/>
      <dgm:t>
        <a:bodyPr/>
        <a:lstStyle/>
        <a:p>
          <a:endParaRPr lang="ru-RU"/>
        </a:p>
      </dgm:t>
    </dgm:pt>
    <dgm:pt modelId="{259DAFB7-EF91-4679-A3AB-FDBB4EBA1610}" type="sibTrans" cxnId="{A10ECB4B-89C5-4AB8-B6D3-F5986EBB5A4E}">
      <dgm:prSet/>
      <dgm:spPr/>
      <dgm:t>
        <a:bodyPr/>
        <a:lstStyle/>
        <a:p>
          <a:endParaRPr lang="ru-RU"/>
        </a:p>
      </dgm:t>
    </dgm:pt>
    <dgm:pt modelId="{20B71849-813C-4C23-920A-12C6A1370A45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200" b="1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Средства массовой информации</a:t>
          </a:r>
          <a:r>
            <a:rPr lang="ru-RU" sz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  </a:t>
          </a:r>
          <a:r>
            <a:rPr lang="ru-RU" sz="1200" b="1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5,3</a:t>
          </a:r>
          <a: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AB133FBF-6D0C-4331-9BE0-1527E14EEB68}" type="parTrans" cxnId="{00356E32-DCF3-4647-893D-B9070C84E818}">
      <dgm:prSet/>
      <dgm:spPr/>
      <dgm:t>
        <a:bodyPr/>
        <a:lstStyle/>
        <a:p>
          <a:endParaRPr lang="ru-RU"/>
        </a:p>
      </dgm:t>
    </dgm:pt>
    <dgm:pt modelId="{E0A4C9B6-69C3-443E-88F8-8CF03087D0C6}" type="sibTrans" cxnId="{00356E32-DCF3-4647-893D-B9070C84E818}">
      <dgm:prSet/>
      <dgm:spPr/>
      <dgm:t>
        <a:bodyPr/>
        <a:lstStyle/>
        <a:p>
          <a:endParaRPr lang="ru-RU"/>
        </a:p>
      </dgm:t>
    </dgm:pt>
    <dgm:pt modelId="{E1BE13D2-53BD-4F93-838F-C1EDC0AB06E6}" type="pres">
      <dgm:prSet presAssocID="{12846405-D402-404C-B73C-C614C94FFC2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9EC966-4C02-40E6-8CD8-BE61C05643F4}" type="pres">
      <dgm:prSet presAssocID="{87D02C10-77F9-4D8F-94CB-046C5EE0245F}" presName="parentText" presStyleLbl="node1" presStyleIdx="0" presStyleCnt="10" custLinFactY="-260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28AC25-E91C-49B8-9F66-208752452E45}" type="pres">
      <dgm:prSet presAssocID="{74EB6789-D4E8-4C21-9BD5-B0BC30D04DB5}" presName="spacer" presStyleCnt="0"/>
      <dgm:spPr/>
    </dgm:pt>
    <dgm:pt modelId="{D8B62EAF-B76D-4B78-9C0A-504017B09590}" type="pres">
      <dgm:prSet presAssocID="{C7411C7C-5FF4-407D-9D03-B4AEB6463187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ADA49-7B2C-48D5-B041-16A01D99EAAE}" type="pres">
      <dgm:prSet presAssocID="{1D4475C5-7465-46F6-AF4C-7F5A227600DB}" presName="spacer" presStyleCnt="0"/>
      <dgm:spPr/>
    </dgm:pt>
    <dgm:pt modelId="{7581A657-10F1-4D2C-9625-DCD9A7CC49F9}" type="pres">
      <dgm:prSet presAssocID="{B1311C33-3242-4269-98B8-F6CD8A76D333}" presName="parentText" presStyleLbl="node1" presStyleIdx="2" presStyleCnt="10" custScaleY="102239" custLinFactNeighborX="-51" custLinFactNeighborY="-136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6E2AF-2166-4891-9A07-5AF92666DA42}" type="pres">
      <dgm:prSet presAssocID="{E79FAF96-DE3F-47BB-827A-0D826EEB0B36}" presName="spacer" presStyleCnt="0"/>
      <dgm:spPr/>
    </dgm:pt>
    <dgm:pt modelId="{E630CAD9-F817-4E88-9623-C40187DFB873}" type="pres">
      <dgm:prSet presAssocID="{61BEEB11-3960-45E0-8AB7-6C59D3A195DD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CEA1D6-47B8-40C4-AA74-893354D443D1}" type="pres">
      <dgm:prSet presAssocID="{53139281-DE2F-496A-A831-F7B76493B123}" presName="spacer" presStyleCnt="0"/>
      <dgm:spPr/>
    </dgm:pt>
    <dgm:pt modelId="{597F6FF3-1953-45DB-89CD-36AF46649464}" type="pres">
      <dgm:prSet presAssocID="{E0ECADE8-4EB9-45F9-A29E-F7BD6BDB451E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AE7A0E-C6AB-4299-96D4-DF32D8CAFDC9}" type="pres">
      <dgm:prSet presAssocID="{3ADBC5E0-77C7-4FF4-B6D6-21B8DBF96ADF}" presName="spacer" presStyleCnt="0"/>
      <dgm:spPr/>
    </dgm:pt>
    <dgm:pt modelId="{11392770-D0C8-4788-8A2D-5B6EC6E4BE46}" type="pres">
      <dgm:prSet presAssocID="{71C81808-EC05-4013-833C-28E1B6FB510D}" presName="parentText" presStyleLbl="node1" presStyleIdx="5" presStyleCnt="10" custLinFactY="2738" custLinFactNeighborX="1962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F2412-1DF6-4B7B-A9BA-C19CE02DA81E}" type="pres">
      <dgm:prSet presAssocID="{B408EBAF-3A7A-4DC9-99B3-280DA7B85756}" presName="spacer" presStyleCnt="0"/>
      <dgm:spPr/>
    </dgm:pt>
    <dgm:pt modelId="{2625135C-9D31-4AD2-BE1B-82E94CD37590}" type="pres">
      <dgm:prSet presAssocID="{1701371C-6129-4075-A9C1-1A28013C4DBE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BEE71D-F7FE-4DA0-A217-BF7B4CB98D39}" type="pres">
      <dgm:prSet presAssocID="{3BA6DE6E-FA96-4FBE-992A-92000A21ECDB}" presName="spacer" presStyleCnt="0"/>
      <dgm:spPr/>
    </dgm:pt>
    <dgm:pt modelId="{2C5B16B2-43C0-4B90-B5C1-A468F1ACBFB6}" type="pres">
      <dgm:prSet presAssocID="{8AD853CD-29F0-49EC-8B34-34E1A7CF5710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F4EA37-9913-4E66-AD5D-971B83B3B50A}" type="pres">
      <dgm:prSet presAssocID="{FC6BE3FA-2739-45F9-A0C7-6FA5508F06D1}" presName="spacer" presStyleCnt="0"/>
      <dgm:spPr/>
    </dgm:pt>
    <dgm:pt modelId="{38F6A142-4C63-4EE7-BB71-21899AE740CE}" type="pres">
      <dgm:prSet presAssocID="{BAF543CD-1D2C-4400-A482-75E60CE78FAE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FEC9A-7BA7-40BB-B98B-0366DCCBB217}" type="pres">
      <dgm:prSet presAssocID="{259DAFB7-EF91-4679-A3AB-FDBB4EBA1610}" presName="spacer" presStyleCnt="0"/>
      <dgm:spPr/>
    </dgm:pt>
    <dgm:pt modelId="{3A708FB0-4156-4C52-9516-38B6D52E2A70}" type="pres">
      <dgm:prSet presAssocID="{20B71849-813C-4C23-920A-12C6A1370A45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4B13C9-32E9-490C-9E50-84599319B33E}" type="presOf" srcId="{71C81808-EC05-4013-833C-28E1B6FB510D}" destId="{11392770-D0C8-4788-8A2D-5B6EC6E4BE46}" srcOrd="0" destOrd="0" presId="urn:microsoft.com/office/officeart/2005/8/layout/vList2"/>
    <dgm:cxn modelId="{010E64F1-F7EE-470B-ABE0-7D85540825B2}" srcId="{12846405-D402-404C-B73C-C614C94FFC21}" destId="{C7411C7C-5FF4-407D-9D03-B4AEB6463187}" srcOrd="1" destOrd="0" parTransId="{2A419281-CB70-4F9A-B0B2-BE64DA6B30F0}" sibTransId="{1D4475C5-7465-46F6-AF4C-7F5A227600DB}"/>
    <dgm:cxn modelId="{1ACFBCC0-FA98-48F0-83C6-B9C79B978D42}" srcId="{12846405-D402-404C-B73C-C614C94FFC21}" destId="{61BEEB11-3960-45E0-8AB7-6C59D3A195DD}" srcOrd="3" destOrd="0" parTransId="{2FC6DC50-441D-412C-A411-CAC086638F6F}" sibTransId="{53139281-DE2F-496A-A831-F7B76493B123}"/>
    <dgm:cxn modelId="{A79E6461-39B8-46C7-9C64-0AA196C86AAD}" srcId="{12846405-D402-404C-B73C-C614C94FFC21}" destId="{E0ECADE8-4EB9-45F9-A29E-F7BD6BDB451E}" srcOrd="4" destOrd="0" parTransId="{4F29BF93-9B01-43A8-9F3A-EF8769E3A0D7}" sibTransId="{3ADBC5E0-77C7-4FF4-B6D6-21B8DBF96ADF}"/>
    <dgm:cxn modelId="{A53ACFBA-5491-4B89-A2BF-E9CCC3180F45}" type="presOf" srcId="{B1311C33-3242-4269-98B8-F6CD8A76D333}" destId="{7581A657-10F1-4D2C-9625-DCD9A7CC49F9}" srcOrd="0" destOrd="0" presId="urn:microsoft.com/office/officeart/2005/8/layout/vList2"/>
    <dgm:cxn modelId="{6C857B7C-FC99-4F2E-A74A-002528B177EF}" type="presOf" srcId="{12846405-D402-404C-B73C-C614C94FFC21}" destId="{E1BE13D2-53BD-4F93-838F-C1EDC0AB06E6}" srcOrd="0" destOrd="0" presId="urn:microsoft.com/office/officeart/2005/8/layout/vList2"/>
    <dgm:cxn modelId="{4C896D7F-3A15-4484-9D20-5FB3A0496199}" type="presOf" srcId="{C7411C7C-5FF4-407D-9D03-B4AEB6463187}" destId="{D8B62EAF-B76D-4B78-9C0A-504017B09590}" srcOrd="0" destOrd="0" presId="urn:microsoft.com/office/officeart/2005/8/layout/vList2"/>
    <dgm:cxn modelId="{04046AFA-2581-4168-9168-436CADE87013}" type="presOf" srcId="{61BEEB11-3960-45E0-8AB7-6C59D3A195DD}" destId="{E630CAD9-F817-4E88-9623-C40187DFB873}" srcOrd="0" destOrd="0" presId="urn:microsoft.com/office/officeart/2005/8/layout/vList2"/>
    <dgm:cxn modelId="{64AE1077-FD55-404C-B2FC-08E85B574FC1}" type="presOf" srcId="{87D02C10-77F9-4D8F-94CB-046C5EE0245F}" destId="{749EC966-4C02-40E6-8CD8-BE61C05643F4}" srcOrd="0" destOrd="0" presId="urn:microsoft.com/office/officeart/2005/8/layout/vList2"/>
    <dgm:cxn modelId="{C6722920-8658-422F-8898-346D6045E677}" type="presOf" srcId="{BAF543CD-1D2C-4400-A482-75E60CE78FAE}" destId="{38F6A142-4C63-4EE7-BB71-21899AE740CE}" srcOrd="0" destOrd="0" presId="urn:microsoft.com/office/officeart/2005/8/layout/vList2"/>
    <dgm:cxn modelId="{4BBE407B-FDB9-49C8-8D25-74EB4E9406CB}" type="presOf" srcId="{1701371C-6129-4075-A9C1-1A28013C4DBE}" destId="{2625135C-9D31-4AD2-BE1B-82E94CD37590}" srcOrd="0" destOrd="0" presId="urn:microsoft.com/office/officeart/2005/8/layout/vList2"/>
    <dgm:cxn modelId="{30EBD295-80D2-47EB-B28F-AE49E5562871}" type="presOf" srcId="{E0ECADE8-4EB9-45F9-A29E-F7BD6BDB451E}" destId="{597F6FF3-1953-45DB-89CD-36AF46649464}" srcOrd="0" destOrd="0" presId="urn:microsoft.com/office/officeart/2005/8/layout/vList2"/>
    <dgm:cxn modelId="{A10ECB4B-89C5-4AB8-B6D3-F5986EBB5A4E}" srcId="{12846405-D402-404C-B73C-C614C94FFC21}" destId="{BAF543CD-1D2C-4400-A482-75E60CE78FAE}" srcOrd="8" destOrd="0" parTransId="{421115C3-28C9-4E3D-B7F2-5CA95E309530}" sibTransId="{259DAFB7-EF91-4679-A3AB-FDBB4EBA1610}"/>
    <dgm:cxn modelId="{7C8345CE-3E10-44B8-AB85-ABE618DAA9EA}" srcId="{12846405-D402-404C-B73C-C614C94FFC21}" destId="{B1311C33-3242-4269-98B8-F6CD8A76D333}" srcOrd="2" destOrd="0" parTransId="{51097365-58FB-4EC2-AA64-051938ADCB1D}" sibTransId="{E79FAF96-DE3F-47BB-827A-0D826EEB0B36}"/>
    <dgm:cxn modelId="{082CDE96-2143-4A8B-920C-D8AC3DE81730}" srcId="{12846405-D402-404C-B73C-C614C94FFC21}" destId="{71C81808-EC05-4013-833C-28E1B6FB510D}" srcOrd="5" destOrd="0" parTransId="{E020706E-EB61-439E-9A7D-895DBE5E3B58}" sibTransId="{B408EBAF-3A7A-4DC9-99B3-280DA7B85756}"/>
    <dgm:cxn modelId="{1D38D6D3-7759-42D5-A64F-46E27F9174AB}" srcId="{12846405-D402-404C-B73C-C614C94FFC21}" destId="{8AD853CD-29F0-49EC-8B34-34E1A7CF5710}" srcOrd="7" destOrd="0" parTransId="{F30D8F01-E527-4EB6-86CE-3EDFE35F956C}" sibTransId="{FC6BE3FA-2739-45F9-A0C7-6FA5508F06D1}"/>
    <dgm:cxn modelId="{B5EA615F-E68D-4FB7-B3DE-EFA976B4B3C3}" type="presOf" srcId="{8AD853CD-29F0-49EC-8B34-34E1A7CF5710}" destId="{2C5B16B2-43C0-4B90-B5C1-A468F1ACBFB6}" srcOrd="0" destOrd="0" presId="urn:microsoft.com/office/officeart/2005/8/layout/vList2"/>
    <dgm:cxn modelId="{CE74D63B-5758-4A95-B2D4-D36760D83F4A}" srcId="{12846405-D402-404C-B73C-C614C94FFC21}" destId="{87D02C10-77F9-4D8F-94CB-046C5EE0245F}" srcOrd="0" destOrd="0" parTransId="{4F738ACF-DBAB-4DD9-933B-714CF70E9FAB}" sibTransId="{74EB6789-D4E8-4C21-9BD5-B0BC30D04DB5}"/>
    <dgm:cxn modelId="{481DD81D-6AD5-4991-A073-C9C6D37E3FFC}" srcId="{12846405-D402-404C-B73C-C614C94FFC21}" destId="{1701371C-6129-4075-A9C1-1A28013C4DBE}" srcOrd="6" destOrd="0" parTransId="{0AC144C9-890B-4731-93A6-2440FDB856EF}" sibTransId="{3BA6DE6E-FA96-4FBE-992A-92000A21ECDB}"/>
    <dgm:cxn modelId="{00356E32-DCF3-4647-893D-B9070C84E818}" srcId="{12846405-D402-404C-B73C-C614C94FFC21}" destId="{20B71849-813C-4C23-920A-12C6A1370A45}" srcOrd="9" destOrd="0" parTransId="{AB133FBF-6D0C-4331-9BE0-1527E14EEB68}" sibTransId="{E0A4C9B6-69C3-443E-88F8-8CF03087D0C6}"/>
    <dgm:cxn modelId="{9607BCD6-DBD9-414C-8F29-033A6534E560}" type="presOf" srcId="{20B71849-813C-4C23-920A-12C6A1370A45}" destId="{3A708FB0-4156-4C52-9516-38B6D52E2A70}" srcOrd="0" destOrd="0" presId="urn:microsoft.com/office/officeart/2005/8/layout/vList2"/>
    <dgm:cxn modelId="{6C00F209-7890-4110-BE67-D7EDE8E26CFE}" type="presParOf" srcId="{E1BE13D2-53BD-4F93-838F-C1EDC0AB06E6}" destId="{749EC966-4C02-40E6-8CD8-BE61C05643F4}" srcOrd="0" destOrd="0" presId="urn:microsoft.com/office/officeart/2005/8/layout/vList2"/>
    <dgm:cxn modelId="{0B8462B1-7005-471C-A526-5C351D44AEC1}" type="presParOf" srcId="{E1BE13D2-53BD-4F93-838F-C1EDC0AB06E6}" destId="{E228AC25-E91C-49B8-9F66-208752452E45}" srcOrd="1" destOrd="0" presId="urn:microsoft.com/office/officeart/2005/8/layout/vList2"/>
    <dgm:cxn modelId="{6F36CEB6-3287-4EB3-98DB-133C936CC721}" type="presParOf" srcId="{E1BE13D2-53BD-4F93-838F-C1EDC0AB06E6}" destId="{D8B62EAF-B76D-4B78-9C0A-504017B09590}" srcOrd="2" destOrd="0" presId="urn:microsoft.com/office/officeart/2005/8/layout/vList2"/>
    <dgm:cxn modelId="{09E007CA-4DE2-49EA-85AD-71EE8D671094}" type="presParOf" srcId="{E1BE13D2-53BD-4F93-838F-C1EDC0AB06E6}" destId="{C1BADA49-7B2C-48D5-B041-16A01D99EAAE}" srcOrd="3" destOrd="0" presId="urn:microsoft.com/office/officeart/2005/8/layout/vList2"/>
    <dgm:cxn modelId="{86BA59BC-0748-46CA-82A9-C89377533304}" type="presParOf" srcId="{E1BE13D2-53BD-4F93-838F-C1EDC0AB06E6}" destId="{7581A657-10F1-4D2C-9625-DCD9A7CC49F9}" srcOrd="4" destOrd="0" presId="urn:microsoft.com/office/officeart/2005/8/layout/vList2"/>
    <dgm:cxn modelId="{770B2F85-61F4-4C59-88DD-23EC9B4FD6C0}" type="presParOf" srcId="{E1BE13D2-53BD-4F93-838F-C1EDC0AB06E6}" destId="{E896E2AF-2166-4891-9A07-5AF92666DA42}" srcOrd="5" destOrd="0" presId="urn:microsoft.com/office/officeart/2005/8/layout/vList2"/>
    <dgm:cxn modelId="{85B8F6E5-870F-46DA-BA21-8801C04352F2}" type="presParOf" srcId="{E1BE13D2-53BD-4F93-838F-C1EDC0AB06E6}" destId="{E630CAD9-F817-4E88-9623-C40187DFB873}" srcOrd="6" destOrd="0" presId="urn:microsoft.com/office/officeart/2005/8/layout/vList2"/>
    <dgm:cxn modelId="{3997EBA7-DAB3-482C-BA99-DBA4DE36DC6F}" type="presParOf" srcId="{E1BE13D2-53BD-4F93-838F-C1EDC0AB06E6}" destId="{E7CEA1D6-47B8-40C4-AA74-893354D443D1}" srcOrd="7" destOrd="0" presId="urn:microsoft.com/office/officeart/2005/8/layout/vList2"/>
    <dgm:cxn modelId="{730326BD-D9F6-4F3F-95B7-07A047FD391C}" type="presParOf" srcId="{E1BE13D2-53BD-4F93-838F-C1EDC0AB06E6}" destId="{597F6FF3-1953-45DB-89CD-36AF46649464}" srcOrd="8" destOrd="0" presId="urn:microsoft.com/office/officeart/2005/8/layout/vList2"/>
    <dgm:cxn modelId="{49D4A986-A168-46B6-A0DC-18B385A26F1D}" type="presParOf" srcId="{E1BE13D2-53BD-4F93-838F-C1EDC0AB06E6}" destId="{C0AE7A0E-C6AB-4299-96D4-DF32D8CAFDC9}" srcOrd="9" destOrd="0" presId="urn:microsoft.com/office/officeart/2005/8/layout/vList2"/>
    <dgm:cxn modelId="{91903F66-0F6C-4E18-92F6-CD33645ADAB5}" type="presParOf" srcId="{E1BE13D2-53BD-4F93-838F-C1EDC0AB06E6}" destId="{11392770-D0C8-4788-8A2D-5B6EC6E4BE46}" srcOrd="10" destOrd="0" presId="urn:microsoft.com/office/officeart/2005/8/layout/vList2"/>
    <dgm:cxn modelId="{F7E267C1-2A6F-4BD4-B075-64BF5F8D80A9}" type="presParOf" srcId="{E1BE13D2-53BD-4F93-838F-C1EDC0AB06E6}" destId="{FE3F2412-1DF6-4B7B-A9BA-C19CE02DA81E}" srcOrd="11" destOrd="0" presId="urn:microsoft.com/office/officeart/2005/8/layout/vList2"/>
    <dgm:cxn modelId="{F53DB8E9-8237-4D14-8024-90AD2D89BE3A}" type="presParOf" srcId="{E1BE13D2-53BD-4F93-838F-C1EDC0AB06E6}" destId="{2625135C-9D31-4AD2-BE1B-82E94CD37590}" srcOrd="12" destOrd="0" presId="urn:microsoft.com/office/officeart/2005/8/layout/vList2"/>
    <dgm:cxn modelId="{3240C8D8-E820-45E3-B062-69F4109BC19F}" type="presParOf" srcId="{E1BE13D2-53BD-4F93-838F-C1EDC0AB06E6}" destId="{09BEE71D-F7FE-4DA0-A217-BF7B4CB98D39}" srcOrd="13" destOrd="0" presId="urn:microsoft.com/office/officeart/2005/8/layout/vList2"/>
    <dgm:cxn modelId="{E43B061F-51D6-4BA0-9567-A7177CCE7131}" type="presParOf" srcId="{E1BE13D2-53BD-4F93-838F-C1EDC0AB06E6}" destId="{2C5B16B2-43C0-4B90-B5C1-A468F1ACBFB6}" srcOrd="14" destOrd="0" presId="urn:microsoft.com/office/officeart/2005/8/layout/vList2"/>
    <dgm:cxn modelId="{ADB68E09-8006-4AC9-A31E-0DC87A014383}" type="presParOf" srcId="{E1BE13D2-53BD-4F93-838F-C1EDC0AB06E6}" destId="{70F4EA37-9913-4E66-AD5D-971B83B3B50A}" srcOrd="15" destOrd="0" presId="urn:microsoft.com/office/officeart/2005/8/layout/vList2"/>
    <dgm:cxn modelId="{478EDEE7-922C-4EC7-9EDF-816131886558}" type="presParOf" srcId="{E1BE13D2-53BD-4F93-838F-C1EDC0AB06E6}" destId="{38F6A142-4C63-4EE7-BB71-21899AE740CE}" srcOrd="16" destOrd="0" presId="urn:microsoft.com/office/officeart/2005/8/layout/vList2"/>
    <dgm:cxn modelId="{1AD83598-D514-4924-BD50-F39BF7F7EBF4}" type="presParOf" srcId="{E1BE13D2-53BD-4F93-838F-C1EDC0AB06E6}" destId="{5F2FEC9A-7BA7-40BB-B98B-0366DCCBB217}" srcOrd="17" destOrd="0" presId="urn:microsoft.com/office/officeart/2005/8/layout/vList2"/>
    <dgm:cxn modelId="{CA8ABBF4-197A-4CFE-AD8F-45A7BB8DAC4A}" type="presParOf" srcId="{E1BE13D2-53BD-4F93-838F-C1EDC0AB06E6}" destId="{3A708FB0-4156-4C52-9516-38B6D52E2A70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DA7BE4-9F64-4D30-B225-8BD025767DC3}" type="doc">
      <dgm:prSet loTypeId="urn:microsoft.com/office/officeart/2005/8/layout/vList6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F2A2320-9909-4C19-B458-AA716EFC2FC8}">
      <dgm:prSet phldrT="[Текст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/>
            <a:t>по искам к муниципальному образованию и по искам </a:t>
          </a:r>
          <a:br>
            <a:rPr lang="ru-RU" b="1" dirty="0" smtClean="0"/>
          </a:br>
          <a:r>
            <a:rPr lang="ru-RU" b="1" dirty="0" smtClean="0"/>
            <a:t>о взыскании за счет средств казны муниципального образования</a:t>
          </a:r>
          <a:endParaRPr lang="ru-RU" dirty="0"/>
        </a:p>
      </dgm:t>
    </dgm:pt>
    <dgm:pt modelId="{D67EDFC8-8B67-4925-B5CB-1A9926B2E052}" type="parTrans" cxnId="{4BED9BF1-1F8E-4762-AF65-E4E4E7F9F9CC}">
      <dgm:prSet/>
      <dgm:spPr/>
      <dgm:t>
        <a:bodyPr/>
        <a:lstStyle/>
        <a:p>
          <a:endParaRPr lang="ru-RU"/>
        </a:p>
      </dgm:t>
    </dgm:pt>
    <dgm:pt modelId="{1D3D3E48-DFEA-40EF-9000-BF95007C104C}" type="sibTrans" cxnId="{4BED9BF1-1F8E-4762-AF65-E4E4E7F9F9CC}">
      <dgm:prSet/>
      <dgm:spPr/>
      <dgm:t>
        <a:bodyPr/>
        <a:lstStyle/>
        <a:p>
          <a:endParaRPr lang="ru-RU"/>
        </a:p>
      </dgm:t>
    </dgm:pt>
    <dgm:pt modelId="{32981883-1189-4D64-A242-3A061EE6CA1B}">
      <dgm:prSet phldrT="[Текст]" custT="1"/>
      <dgm:spPr/>
      <dgm:t>
        <a:bodyPr/>
        <a:lstStyle/>
        <a:p>
          <a:r>
            <a:rPr lang="ru-RU" sz="2000" dirty="0" smtClean="0"/>
            <a:t>7 документов </a:t>
          </a:r>
          <a:endParaRPr lang="ru-RU" sz="2000" dirty="0"/>
        </a:p>
      </dgm:t>
    </dgm:pt>
    <dgm:pt modelId="{AA59C0E3-8D7F-4EDB-B75D-31CB0D70A17E}" type="parTrans" cxnId="{4505EE2B-63C5-4321-87BD-52F7D5E4B237}">
      <dgm:prSet/>
      <dgm:spPr/>
      <dgm:t>
        <a:bodyPr/>
        <a:lstStyle/>
        <a:p>
          <a:endParaRPr lang="ru-RU"/>
        </a:p>
      </dgm:t>
    </dgm:pt>
    <dgm:pt modelId="{6209BD6B-5960-4EAC-8DF2-EF853CCE9067}" type="sibTrans" cxnId="{4505EE2B-63C5-4321-87BD-52F7D5E4B237}">
      <dgm:prSet/>
      <dgm:spPr/>
      <dgm:t>
        <a:bodyPr/>
        <a:lstStyle/>
        <a:p>
          <a:endParaRPr lang="ru-RU"/>
        </a:p>
      </dgm:t>
    </dgm:pt>
    <dgm:pt modelId="{47CA0A7E-233D-453D-A962-371EB1E7C526}">
      <dgm:prSet phldrT="[Текст]" custT="1"/>
      <dgm:spPr/>
      <dgm:t>
        <a:bodyPr/>
        <a:lstStyle/>
        <a:p>
          <a:r>
            <a:rPr lang="ru-RU" sz="2000" dirty="0" smtClean="0"/>
            <a:t>на сумму 18 346,8 тыс. рублей</a:t>
          </a:r>
          <a:endParaRPr lang="ru-RU" sz="2000" dirty="0"/>
        </a:p>
      </dgm:t>
    </dgm:pt>
    <dgm:pt modelId="{3D00DFBB-D3DC-43A3-9248-0FA363D06846}" type="parTrans" cxnId="{6F8DA801-7F32-40D6-95FA-BC7746E74EC5}">
      <dgm:prSet/>
      <dgm:spPr/>
      <dgm:t>
        <a:bodyPr/>
        <a:lstStyle/>
        <a:p>
          <a:endParaRPr lang="ru-RU"/>
        </a:p>
      </dgm:t>
    </dgm:pt>
    <dgm:pt modelId="{17E91280-6C42-4313-BDBA-4B9396F774F4}" type="sibTrans" cxnId="{6F8DA801-7F32-40D6-95FA-BC7746E74EC5}">
      <dgm:prSet/>
      <dgm:spPr/>
      <dgm:t>
        <a:bodyPr/>
        <a:lstStyle/>
        <a:p>
          <a:endParaRPr lang="ru-RU"/>
        </a:p>
      </dgm:t>
    </dgm:pt>
    <dgm:pt modelId="{703F30E0-63B5-4646-BC6B-A39E56C7849F}">
      <dgm:prSet phldrT="[Текст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/>
            <a:t>предусматривающие обращение взыскания</a:t>
          </a:r>
          <a:endParaRPr lang="ru-RU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/>
            <a:t>на средства местного бюджета</a:t>
          </a:r>
          <a:endParaRPr lang="ru-RU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/>
            <a:t>по денежным обязательствам</a:t>
          </a:r>
          <a:endParaRPr lang="ru-RU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/>
            <a:t>казенных учреждений</a:t>
          </a:r>
          <a:endParaRPr lang="ru-RU" dirty="0"/>
        </a:p>
      </dgm:t>
    </dgm:pt>
    <dgm:pt modelId="{849F0D2C-646D-451B-AB5E-D33F18337881}" type="parTrans" cxnId="{74CE6FCC-F505-4022-8F56-D480F99EE816}">
      <dgm:prSet/>
      <dgm:spPr/>
      <dgm:t>
        <a:bodyPr/>
        <a:lstStyle/>
        <a:p>
          <a:endParaRPr lang="ru-RU"/>
        </a:p>
      </dgm:t>
    </dgm:pt>
    <dgm:pt modelId="{94D664C6-59F4-4981-BAFB-5BEBF3DD522B}" type="sibTrans" cxnId="{74CE6FCC-F505-4022-8F56-D480F99EE816}">
      <dgm:prSet/>
      <dgm:spPr/>
      <dgm:t>
        <a:bodyPr/>
        <a:lstStyle/>
        <a:p>
          <a:endParaRPr lang="ru-RU"/>
        </a:p>
      </dgm:t>
    </dgm:pt>
    <dgm:pt modelId="{BF2FEEC4-2437-44D4-84B2-C5B9A63518D7}">
      <dgm:prSet phldrT="[Текст]" custT="1"/>
      <dgm:spPr/>
      <dgm:t>
        <a:bodyPr/>
        <a:lstStyle/>
        <a:p>
          <a:r>
            <a:rPr lang="ru-RU" sz="2000" dirty="0" smtClean="0"/>
            <a:t>26 документов</a:t>
          </a:r>
          <a:endParaRPr lang="ru-RU" sz="2000" dirty="0"/>
        </a:p>
      </dgm:t>
    </dgm:pt>
    <dgm:pt modelId="{D325C3AB-C306-49DB-A85A-0105411B926B}" type="parTrans" cxnId="{D55A2737-3C89-43B0-AADE-C66A2EE2F458}">
      <dgm:prSet/>
      <dgm:spPr/>
      <dgm:t>
        <a:bodyPr/>
        <a:lstStyle/>
        <a:p>
          <a:endParaRPr lang="ru-RU"/>
        </a:p>
      </dgm:t>
    </dgm:pt>
    <dgm:pt modelId="{27D8C253-FBEA-4D13-BE3C-30974CA19EEC}" type="sibTrans" cxnId="{D55A2737-3C89-43B0-AADE-C66A2EE2F458}">
      <dgm:prSet/>
      <dgm:spPr/>
      <dgm:t>
        <a:bodyPr/>
        <a:lstStyle/>
        <a:p>
          <a:endParaRPr lang="ru-RU"/>
        </a:p>
      </dgm:t>
    </dgm:pt>
    <dgm:pt modelId="{08178C05-2722-4250-B842-43946936EE42}">
      <dgm:prSet phldrT="[Текст]" custT="1"/>
      <dgm:spPr/>
      <dgm:t>
        <a:bodyPr/>
        <a:lstStyle/>
        <a:p>
          <a:r>
            <a:rPr lang="ru-RU" sz="2000" dirty="0" smtClean="0"/>
            <a:t>на сумму 2 441,5 тыс. рублей </a:t>
          </a:r>
          <a:endParaRPr lang="ru-RU" sz="2000" dirty="0"/>
        </a:p>
      </dgm:t>
    </dgm:pt>
    <dgm:pt modelId="{83ED8026-034E-4395-8AF3-3841D770F391}" type="parTrans" cxnId="{710753B2-2294-44BD-8614-A6D16695AFFE}">
      <dgm:prSet/>
      <dgm:spPr/>
      <dgm:t>
        <a:bodyPr/>
        <a:lstStyle/>
        <a:p>
          <a:endParaRPr lang="ru-RU"/>
        </a:p>
      </dgm:t>
    </dgm:pt>
    <dgm:pt modelId="{8826E358-1044-45F8-AAB7-9B857880FD99}" type="sibTrans" cxnId="{710753B2-2294-44BD-8614-A6D16695AFFE}">
      <dgm:prSet/>
      <dgm:spPr/>
      <dgm:t>
        <a:bodyPr/>
        <a:lstStyle/>
        <a:p>
          <a:endParaRPr lang="ru-RU"/>
        </a:p>
      </dgm:t>
    </dgm:pt>
    <dgm:pt modelId="{30DBE9F7-1B9B-49B5-A7A9-70B604E505B7}">
      <dgm:prSet/>
      <dgm:spPr/>
      <dgm:t>
        <a:bodyPr/>
        <a:lstStyle/>
        <a:p>
          <a:r>
            <a:rPr lang="ru-RU" b="1" dirty="0" smtClean="0"/>
            <a:t>предусматривающие обращение взыскания на средства бюджетных (автономных) учреждений</a:t>
          </a:r>
          <a:endParaRPr lang="ru-RU" dirty="0"/>
        </a:p>
      </dgm:t>
    </dgm:pt>
    <dgm:pt modelId="{CFD03336-BA44-4C7A-8BF0-429CFA08B4BE}" type="parTrans" cxnId="{8268CE10-E319-4E15-8C2D-EC754161A453}">
      <dgm:prSet/>
      <dgm:spPr/>
      <dgm:t>
        <a:bodyPr/>
        <a:lstStyle/>
        <a:p>
          <a:endParaRPr lang="ru-RU"/>
        </a:p>
      </dgm:t>
    </dgm:pt>
    <dgm:pt modelId="{6F7CC23F-626C-4842-9211-0393B65B6AAF}" type="sibTrans" cxnId="{8268CE10-E319-4E15-8C2D-EC754161A453}">
      <dgm:prSet/>
      <dgm:spPr/>
      <dgm:t>
        <a:bodyPr/>
        <a:lstStyle/>
        <a:p>
          <a:endParaRPr lang="ru-RU"/>
        </a:p>
      </dgm:t>
    </dgm:pt>
    <dgm:pt modelId="{1E2A65C6-C21B-445E-83C3-F776B0DF689F}">
      <dgm:prSet custT="1"/>
      <dgm:spPr/>
      <dgm:t>
        <a:bodyPr/>
        <a:lstStyle/>
        <a:p>
          <a:r>
            <a:rPr lang="ru-RU" sz="2000" dirty="0" smtClean="0"/>
            <a:t>4 документа</a:t>
          </a:r>
          <a:endParaRPr lang="ru-RU" sz="2000" dirty="0"/>
        </a:p>
      </dgm:t>
    </dgm:pt>
    <dgm:pt modelId="{670F1EEA-5BD7-48C2-A6D8-646777C343F5}" type="parTrans" cxnId="{53DA5D9E-EF1D-4D22-B7EB-0AAAE8A2C25B}">
      <dgm:prSet/>
      <dgm:spPr/>
      <dgm:t>
        <a:bodyPr/>
        <a:lstStyle/>
        <a:p>
          <a:endParaRPr lang="ru-RU"/>
        </a:p>
      </dgm:t>
    </dgm:pt>
    <dgm:pt modelId="{5009214C-6527-4E8D-AC2E-237B567CFBA8}" type="sibTrans" cxnId="{53DA5D9E-EF1D-4D22-B7EB-0AAAE8A2C25B}">
      <dgm:prSet/>
      <dgm:spPr/>
      <dgm:t>
        <a:bodyPr/>
        <a:lstStyle/>
        <a:p>
          <a:endParaRPr lang="ru-RU"/>
        </a:p>
      </dgm:t>
    </dgm:pt>
    <dgm:pt modelId="{184E3B9E-9A0F-4DFA-8964-5F7C1D47D2B2}">
      <dgm:prSet custT="1"/>
      <dgm:spPr/>
      <dgm:t>
        <a:bodyPr/>
        <a:lstStyle/>
        <a:p>
          <a:r>
            <a:rPr lang="ru-RU" sz="2000" dirty="0" smtClean="0"/>
            <a:t>на сумму 231,8 тыс. рублей</a:t>
          </a:r>
          <a:endParaRPr lang="ru-RU" sz="2000" dirty="0"/>
        </a:p>
      </dgm:t>
    </dgm:pt>
    <dgm:pt modelId="{2CA4B0A3-5D92-4A5B-9080-AAACC5B6D81F}" type="parTrans" cxnId="{64E45B4C-F7DC-45B8-BEC0-D4FD3A49A8A3}">
      <dgm:prSet/>
      <dgm:spPr/>
      <dgm:t>
        <a:bodyPr/>
        <a:lstStyle/>
        <a:p>
          <a:endParaRPr lang="ru-RU"/>
        </a:p>
      </dgm:t>
    </dgm:pt>
    <dgm:pt modelId="{E1C5795F-C35C-4D01-B141-0F129478125C}" type="sibTrans" cxnId="{64E45B4C-F7DC-45B8-BEC0-D4FD3A49A8A3}">
      <dgm:prSet/>
      <dgm:spPr/>
      <dgm:t>
        <a:bodyPr/>
        <a:lstStyle/>
        <a:p>
          <a:endParaRPr lang="ru-RU"/>
        </a:p>
      </dgm:t>
    </dgm:pt>
    <dgm:pt modelId="{AED6FEE1-B970-44CF-96FB-2FA82B5ADA57}" type="pres">
      <dgm:prSet presAssocID="{18DA7BE4-9F64-4D30-B225-8BD025767DC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ADC9775-AE50-4882-AB4C-40A33BD760A7}" type="pres">
      <dgm:prSet presAssocID="{1F2A2320-9909-4C19-B458-AA716EFC2FC8}" presName="linNode" presStyleCnt="0"/>
      <dgm:spPr/>
    </dgm:pt>
    <dgm:pt modelId="{E56B049A-BF79-4887-A7EC-611A305452D7}" type="pres">
      <dgm:prSet presAssocID="{1F2A2320-9909-4C19-B458-AA716EFC2FC8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8EE559-E657-4160-8790-546FE2097E27}" type="pres">
      <dgm:prSet presAssocID="{1F2A2320-9909-4C19-B458-AA716EFC2FC8}" presName="childShp" presStyleLbl="bgAccFollowNode1" presStyleIdx="0" presStyleCnt="3" custScaleY="6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1C3942-D94E-41CF-9BEA-7B41A7EA80E3}" type="pres">
      <dgm:prSet presAssocID="{1D3D3E48-DFEA-40EF-9000-BF95007C104C}" presName="spacing" presStyleCnt="0"/>
      <dgm:spPr/>
    </dgm:pt>
    <dgm:pt modelId="{F96F8A37-FF58-4426-A9A3-924FF39A2E1F}" type="pres">
      <dgm:prSet presAssocID="{703F30E0-63B5-4646-BC6B-A39E56C7849F}" presName="linNode" presStyleCnt="0"/>
      <dgm:spPr/>
    </dgm:pt>
    <dgm:pt modelId="{AFEB22F5-A4D8-42BC-8D92-7729E5C8EA85}" type="pres">
      <dgm:prSet presAssocID="{703F30E0-63B5-4646-BC6B-A39E56C7849F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2F7E79-5F33-4711-A990-5775E3AC378E}" type="pres">
      <dgm:prSet presAssocID="{703F30E0-63B5-4646-BC6B-A39E56C7849F}" presName="childShp" presStyleLbl="bgAccFollowNode1" presStyleIdx="1" presStyleCnt="3" custScaleY="6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72DF56-0311-4C62-8B14-AD27783093FC}" type="pres">
      <dgm:prSet presAssocID="{94D664C6-59F4-4981-BAFB-5BEBF3DD522B}" presName="spacing" presStyleCnt="0"/>
      <dgm:spPr/>
    </dgm:pt>
    <dgm:pt modelId="{57869E97-9832-4508-B086-C330F560C8F7}" type="pres">
      <dgm:prSet presAssocID="{30DBE9F7-1B9B-49B5-A7A9-70B604E505B7}" presName="linNode" presStyleCnt="0"/>
      <dgm:spPr/>
    </dgm:pt>
    <dgm:pt modelId="{2BD9E790-503D-4A62-826B-69ED47C181DA}" type="pres">
      <dgm:prSet presAssocID="{30DBE9F7-1B9B-49B5-A7A9-70B604E505B7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9FFADF-F65F-4001-AD4E-206C7BB1E10F}" type="pres">
      <dgm:prSet presAssocID="{30DBE9F7-1B9B-49B5-A7A9-70B604E505B7}" presName="childShp" presStyleLbl="bgAccFollowNode1" presStyleIdx="2" presStyleCnt="3" custScaleY="6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2215E2-37B2-4216-A87B-EFCFA353CB6F}" type="presOf" srcId="{184E3B9E-9A0F-4DFA-8964-5F7C1D47D2B2}" destId="{F69FFADF-F65F-4001-AD4E-206C7BB1E10F}" srcOrd="0" destOrd="1" presId="urn:microsoft.com/office/officeart/2005/8/layout/vList6"/>
    <dgm:cxn modelId="{2BAD0F74-15AD-46F5-86C4-D92B908FDCB2}" type="presOf" srcId="{703F30E0-63B5-4646-BC6B-A39E56C7849F}" destId="{AFEB22F5-A4D8-42BC-8D92-7729E5C8EA85}" srcOrd="0" destOrd="0" presId="urn:microsoft.com/office/officeart/2005/8/layout/vList6"/>
    <dgm:cxn modelId="{64E45B4C-F7DC-45B8-BEC0-D4FD3A49A8A3}" srcId="{30DBE9F7-1B9B-49B5-A7A9-70B604E505B7}" destId="{184E3B9E-9A0F-4DFA-8964-5F7C1D47D2B2}" srcOrd="1" destOrd="0" parTransId="{2CA4B0A3-5D92-4A5B-9080-AAACC5B6D81F}" sibTransId="{E1C5795F-C35C-4D01-B141-0F129478125C}"/>
    <dgm:cxn modelId="{74CE6FCC-F505-4022-8F56-D480F99EE816}" srcId="{18DA7BE4-9F64-4D30-B225-8BD025767DC3}" destId="{703F30E0-63B5-4646-BC6B-A39E56C7849F}" srcOrd="1" destOrd="0" parTransId="{849F0D2C-646D-451B-AB5E-D33F18337881}" sibTransId="{94D664C6-59F4-4981-BAFB-5BEBF3DD522B}"/>
    <dgm:cxn modelId="{53DA5D9E-EF1D-4D22-B7EB-0AAAE8A2C25B}" srcId="{30DBE9F7-1B9B-49B5-A7A9-70B604E505B7}" destId="{1E2A65C6-C21B-445E-83C3-F776B0DF689F}" srcOrd="0" destOrd="0" parTransId="{670F1EEA-5BD7-48C2-A6D8-646777C343F5}" sibTransId="{5009214C-6527-4E8D-AC2E-237B567CFBA8}"/>
    <dgm:cxn modelId="{D55A2737-3C89-43B0-AADE-C66A2EE2F458}" srcId="{703F30E0-63B5-4646-BC6B-A39E56C7849F}" destId="{BF2FEEC4-2437-44D4-84B2-C5B9A63518D7}" srcOrd="0" destOrd="0" parTransId="{D325C3AB-C306-49DB-A85A-0105411B926B}" sibTransId="{27D8C253-FBEA-4D13-BE3C-30974CA19EEC}"/>
    <dgm:cxn modelId="{8268CE10-E319-4E15-8C2D-EC754161A453}" srcId="{18DA7BE4-9F64-4D30-B225-8BD025767DC3}" destId="{30DBE9F7-1B9B-49B5-A7A9-70B604E505B7}" srcOrd="2" destOrd="0" parTransId="{CFD03336-BA44-4C7A-8BF0-429CFA08B4BE}" sibTransId="{6F7CC23F-626C-4842-9211-0393B65B6AAF}"/>
    <dgm:cxn modelId="{CAA525B7-A741-4B07-9F6A-9D437670FE21}" type="presOf" srcId="{32981883-1189-4D64-A242-3A061EE6CA1B}" destId="{A78EE559-E657-4160-8790-546FE2097E27}" srcOrd="0" destOrd="0" presId="urn:microsoft.com/office/officeart/2005/8/layout/vList6"/>
    <dgm:cxn modelId="{56C9B27D-E247-480F-ADA7-A2DB1F1B005D}" type="presOf" srcId="{30DBE9F7-1B9B-49B5-A7A9-70B604E505B7}" destId="{2BD9E790-503D-4A62-826B-69ED47C181DA}" srcOrd="0" destOrd="0" presId="urn:microsoft.com/office/officeart/2005/8/layout/vList6"/>
    <dgm:cxn modelId="{4BED9BF1-1F8E-4762-AF65-E4E4E7F9F9CC}" srcId="{18DA7BE4-9F64-4D30-B225-8BD025767DC3}" destId="{1F2A2320-9909-4C19-B458-AA716EFC2FC8}" srcOrd="0" destOrd="0" parTransId="{D67EDFC8-8B67-4925-B5CB-1A9926B2E052}" sibTransId="{1D3D3E48-DFEA-40EF-9000-BF95007C104C}"/>
    <dgm:cxn modelId="{4505EE2B-63C5-4321-87BD-52F7D5E4B237}" srcId="{1F2A2320-9909-4C19-B458-AA716EFC2FC8}" destId="{32981883-1189-4D64-A242-3A061EE6CA1B}" srcOrd="0" destOrd="0" parTransId="{AA59C0E3-8D7F-4EDB-B75D-31CB0D70A17E}" sibTransId="{6209BD6B-5960-4EAC-8DF2-EF853CCE9067}"/>
    <dgm:cxn modelId="{A62C7FE5-BF2E-47E3-BED7-57F0C0E1E1B6}" type="presOf" srcId="{08178C05-2722-4250-B842-43946936EE42}" destId="{2A2F7E79-5F33-4711-A990-5775E3AC378E}" srcOrd="0" destOrd="1" presId="urn:microsoft.com/office/officeart/2005/8/layout/vList6"/>
    <dgm:cxn modelId="{6F8DA801-7F32-40D6-95FA-BC7746E74EC5}" srcId="{1F2A2320-9909-4C19-B458-AA716EFC2FC8}" destId="{47CA0A7E-233D-453D-A962-371EB1E7C526}" srcOrd="1" destOrd="0" parTransId="{3D00DFBB-D3DC-43A3-9248-0FA363D06846}" sibTransId="{17E91280-6C42-4313-BDBA-4B9396F774F4}"/>
    <dgm:cxn modelId="{A21C173B-8AF3-4567-8DE1-9CA1CD856164}" type="presOf" srcId="{18DA7BE4-9F64-4D30-B225-8BD025767DC3}" destId="{AED6FEE1-B970-44CF-96FB-2FA82B5ADA57}" srcOrd="0" destOrd="0" presId="urn:microsoft.com/office/officeart/2005/8/layout/vList6"/>
    <dgm:cxn modelId="{9D0FBBE6-68C8-4BB4-94F3-8DC7C23AE812}" type="presOf" srcId="{BF2FEEC4-2437-44D4-84B2-C5B9A63518D7}" destId="{2A2F7E79-5F33-4711-A990-5775E3AC378E}" srcOrd="0" destOrd="0" presId="urn:microsoft.com/office/officeart/2005/8/layout/vList6"/>
    <dgm:cxn modelId="{ABA82CB1-85C5-4807-A44D-D99EA2B167C6}" type="presOf" srcId="{1E2A65C6-C21B-445E-83C3-F776B0DF689F}" destId="{F69FFADF-F65F-4001-AD4E-206C7BB1E10F}" srcOrd="0" destOrd="0" presId="urn:microsoft.com/office/officeart/2005/8/layout/vList6"/>
    <dgm:cxn modelId="{710753B2-2294-44BD-8614-A6D16695AFFE}" srcId="{703F30E0-63B5-4646-BC6B-A39E56C7849F}" destId="{08178C05-2722-4250-B842-43946936EE42}" srcOrd="1" destOrd="0" parTransId="{83ED8026-034E-4395-8AF3-3841D770F391}" sibTransId="{8826E358-1044-45F8-AAB7-9B857880FD99}"/>
    <dgm:cxn modelId="{4BAB57DA-0CB2-4F8F-B196-7E8AA5C62B6B}" type="presOf" srcId="{47CA0A7E-233D-453D-A962-371EB1E7C526}" destId="{A78EE559-E657-4160-8790-546FE2097E27}" srcOrd="0" destOrd="1" presId="urn:microsoft.com/office/officeart/2005/8/layout/vList6"/>
    <dgm:cxn modelId="{0B34443A-6322-42AA-9216-29F56BF8C7B6}" type="presOf" srcId="{1F2A2320-9909-4C19-B458-AA716EFC2FC8}" destId="{E56B049A-BF79-4887-A7EC-611A305452D7}" srcOrd="0" destOrd="0" presId="urn:microsoft.com/office/officeart/2005/8/layout/vList6"/>
    <dgm:cxn modelId="{6DE60055-3A70-4A6E-BB34-3AA34EDA7BDC}" type="presParOf" srcId="{AED6FEE1-B970-44CF-96FB-2FA82B5ADA57}" destId="{4ADC9775-AE50-4882-AB4C-40A33BD760A7}" srcOrd="0" destOrd="0" presId="urn:microsoft.com/office/officeart/2005/8/layout/vList6"/>
    <dgm:cxn modelId="{80AC20D6-C5AB-45BD-89B7-5E0F17CE24F3}" type="presParOf" srcId="{4ADC9775-AE50-4882-AB4C-40A33BD760A7}" destId="{E56B049A-BF79-4887-A7EC-611A305452D7}" srcOrd="0" destOrd="0" presId="urn:microsoft.com/office/officeart/2005/8/layout/vList6"/>
    <dgm:cxn modelId="{1926115B-486E-4C72-9B39-299D3057F8C4}" type="presParOf" srcId="{4ADC9775-AE50-4882-AB4C-40A33BD760A7}" destId="{A78EE559-E657-4160-8790-546FE2097E27}" srcOrd="1" destOrd="0" presId="urn:microsoft.com/office/officeart/2005/8/layout/vList6"/>
    <dgm:cxn modelId="{9AF0BDC7-5FA5-4A31-9938-A855BBDC681B}" type="presParOf" srcId="{AED6FEE1-B970-44CF-96FB-2FA82B5ADA57}" destId="{691C3942-D94E-41CF-9BEA-7B41A7EA80E3}" srcOrd="1" destOrd="0" presId="urn:microsoft.com/office/officeart/2005/8/layout/vList6"/>
    <dgm:cxn modelId="{0947D1ED-6262-4ECF-9A91-9F372E179B1E}" type="presParOf" srcId="{AED6FEE1-B970-44CF-96FB-2FA82B5ADA57}" destId="{F96F8A37-FF58-4426-A9A3-924FF39A2E1F}" srcOrd="2" destOrd="0" presId="urn:microsoft.com/office/officeart/2005/8/layout/vList6"/>
    <dgm:cxn modelId="{D390C43B-D804-462D-960D-9818F5CDDB1E}" type="presParOf" srcId="{F96F8A37-FF58-4426-A9A3-924FF39A2E1F}" destId="{AFEB22F5-A4D8-42BC-8D92-7729E5C8EA85}" srcOrd="0" destOrd="0" presId="urn:microsoft.com/office/officeart/2005/8/layout/vList6"/>
    <dgm:cxn modelId="{DB4C8A16-C2A6-4B11-ABC8-0CD9417D7152}" type="presParOf" srcId="{F96F8A37-FF58-4426-A9A3-924FF39A2E1F}" destId="{2A2F7E79-5F33-4711-A990-5775E3AC378E}" srcOrd="1" destOrd="0" presId="urn:microsoft.com/office/officeart/2005/8/layout/vList6"/>
    <dgm:cxn modelId="{75215AD8-2C17-402A-927A-AEC1E467CBE7}" type="presParOf" srcId="{AED6FEE1-B970-44CF-96FB-2FA82B5ADA57}" destId="{F672DF56-0311-4C62-8B14-AD27783093FC}" srcOrd="3" destOrd="0" presId="urn:microsoft.com/office/officeart/2005/8/layout/vList6"/>
    <dgm:cxn modelId="{ECA67F75-D73B-44F1-A5EC-5CCB24527D3A}" type="presParOf" srcId="{AED6FEE1-B970-44CF-96FB-2FA82B5ADA57}" destId="{57869E97-9832-4508-B086-C330F560C8F7}" srcOrd="4" destOrd="0" presId="urn:microsoft.com/office/officeart/2005/8/layout/vList6"/>
    <dgm:cxn modelId="{BDFAB431-3603-463A-9B55-E07994B77250}" type="presParOf" srcId="{57869E97-9832-4508-B086-C330F560C8F7}" destId="{2BD9E790-503D-4A62-826B-69ED47C181DA}" srcOrd="0" destOrd="0" presId="urn:microsoft.com/office/officeart/2005/8/layout/vList6"/>
    <dgm:cxn modelId="{27414398-4CB5-4217-8119-823C47A85151}" type="presParOf" srcId="{57869E97-9832-4508-B086-C330F560C8F7}" destId="{F69FFADF-F65F-4001-AD4E-206C7BB1E10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13B430-C234-448C-88FD-F57C21CE1CCF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</dgm:pt>
    <dgm:pt modelId="{C4B7FE25-FDAA-492E-BDE9-23637A3A2D5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Отчет об исполнении бюджета за 2021 год</a:t>
          </a:r>
          <a:endParaRPr lang="ru-RU" dirty="0">
            <a:solidFill>
              <a:schemeClr val="tx1"/>
            </a:solidFill>
          </a:endParaRPr>
        </a:p>
      </dgm:t>
    </dgm:pt>
    <dgm:pt modelId="{F74C67D0-B1C0-4978-8288-5FC5CC5D0B4F}" type="parTrans" cxnId="{C724F5C1-2356-4223-A115-16589B3C909A}">
      <dgm:prSet/>
      <dgm:spPr/>
      <dgm:t>
        <a:bodyPr/>
        <a:lstStyle/>
        <a:p>
          <a:endParaRPr lang="ru-RU"/>
        </a:p>
      </dgm:t>
    </dgm:pt>
    <dgm:pt modelId="{2D95425D-1C4B-4598-A631-C4096AF854BD}" type="sibTrans" cxnId="{C724F5C1-2356-4223-A115-16589B3C909A}">
      <dgm:prSet/>
      <dgm:spPr/>
      <dgm:t>
        <a:bodyPr/>
        <a:lstStyle/>
        <a:p>
          <a:endParaRPr lang="ru-RU"/>
        </a:p>
      </dgm:t>
    </dgm:pt>
    <dgm:pt modelId="{BA4EBCF3-1961-41BF-957B-B72747A58AE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Отчет об исполнении бюджета за первый квартал 2022 года</a:t>
          </a:r>
          <a:endParaRPr lang="ru-RU" dirty="0">
            <a:solidFill>
              <a:schemeClr val="tx1"/>
            </a:solidFill>
          </a:endParaRPr>
        </a:p>
      </dgm:t>
    </dgm:pt>
    <dgm:pt modelId="{3207CA60-2D98-461F-98CF-BCE23D5EA46F}" type="parTrans" cxnId="{4D968301-9B3C-4825-99E1-52971F5E430A}">
      <dgm:prSet/>
      <dgm:spPr/>
      <dgm:t>
        <a:bodyPr/>
        <a:lstStyle/>
        <a:p>
          <a:endParaRPr lang="ru-RU"/>
        </a:p>
      </dgm:t>
    </dgm:pt>
    <dgm:pt modelId="{11671FB3-5952-4E2C-A665-61BAF27A7266}" type="sibTrans" cxnId="{4D968301-9B3C-4825-99E1-52971F5E430A}">
      <dgm:prSet/>
      <dgm:spPr/>
      <dgm:t>
        <a:bodyPr/>
        <a:lstStyle/>
        <a:p>
          <a:endParaRPr lang="ru-RU"/>
        </a:p>
      </dgm:t>
    </dgm:pt>
    <dgm:pt modelId="{B5591417-3745-478A-966A-560ABFE57E3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Отчет об исполнении бюджета за первое полугодие 2022 года</a:t>
          </a:r>
          <a:endParaRPr lang="ru-RU" dirty="0">
            <a:solidFill>
              <a:schemeClr val="tx1"/>
            </a:solidFill>
          </a:endParaRPr>
        </a:p>
      </dgm:t>
    </dgm:pt>
    <dgm:pt modelId="{10D52C5B-D466-45DB-BDDD-FE175E75F366}" type="parTrans" cxnId="{6D970186-BBD8-486E-A4F5-739B066B1B90}">
      <dgm:prSet/>
      <dgm:spPr/>
      <dgm:t>
        <a:bodyPr/>
        <a:lstStyle/>
        <a:p>
          <a:endParaRPr lang="ru-RU"/>
        </a:p>
      </dgm:t>
    </dgm:pt>
    <dgm:pt modelId="{8187441E-0026-4116-A717-561F551F2E73}" type="sibTrans" cxnId="{6D970186-BBD8-486E-A4F5-739B066B1B90}">
      <dgm:prSet/>
      <dgm:spPr/>
      <dgm:t>
        <a:bodyPr/>
        <a:lstStyle/>
        <a:p>
          <a:endParaRPr lang="ru-RU"/>
        </a:p>
      </dgm:t>
    </dgm:pt>
    <dgm:pt modelId="{2821A9A1-54E9-452C-A9D4-F772A235067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Отчет об исполнении бюджета за девять месяцев 2022 года</a:t>
          </a:r>
          <a:endParaRPr lang="ru-RU" dirty="0">
            <a:solidFill>
              <a:schemeClr val="tx1"/>
            </a:solidFill>
          </a:endParaRPr>
        </a:p>
      </dgm:t>
    </dgm:pt>
    <dgm:pt modelId="{7AB8EAE0-6B6F-4342-B95C-24F92D641CD5}" type="parTrans" cxnId="{03A1CE32-83F2-46C7-A444-70D2E41CDF18}">
      <dgm:prSet/>
      <dgm:spPr/>
      <dgm:t>
        <a:bodyPr/>
        <a:lstStyle/>
        <a:p>
          <a:endParaRPr lang="ru-RU"/>
        </a:p>
      </dgm:t>
    </dgm:pt>
    <dgm:pt modelId="{EFC38D02-CEE5-4AA5-BA6F-6EB8257E97BC}" type="sibTrans" cxnId="{03A1CE32-83F2-46C7-A444-70D2E41CDF18}">
      <dgm:prSet/>
      <dgm:spPr/>
      <dgm:t>
        <a:bodyPr/>
        <a:lstStyle/>
        <a:p>
          <a:endParaRPr lang="ru-RU"/>
        </a:p>
      </dgm:t>
    </dgm:pt>
    <dgm:pt modelId="{B36920C1-DAE6-48C9-A8C5-F860F3948FE9}" type="pres">
      <dgm:prSet presAssocID="{8613B430-C234-448C-88FD-F57C21CE1CCF}" presName="linear" presStyleCnt="0">
        <dgm:presLayoutVars>
          <dgm:animLvl val="lvl"/>
          <dgm:resizeHandles val="exact"/>
        </dgm:presLayoutVars>
      </dgm:prSet>
      <dgm:spPr/>
    </dgm:pt>
    <dgm:pt modelId="{1038BB35-8689-4FAA-B073-030E98B61AAC}" type="pres">
      <dgm:prSet presAssocID="{C4B7FE25-FDAA-492E-BDE9-23637A3A2D5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197843-5401-4301-B3C0-CC2A7F148A4C}" type="pres">
      <dgm:prSet presAssocID="{2D95425D-1C4B-4598-A631-C4096AF854BD}" presName="spacer" presStyleCnt="0"/>
      <dgm:spPr/>
    </dgm:pt>
    <dgm:pt modelId="{F1AA1B79-FCA8-46CA-A264-09870ED3899B}" type="pres">
      <dgm:prSet presAssocID="{BA4EBCF3-1961-41BF-957B-B72747A58AE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88BEA-C2AD-4475-88CE-5CC5F4C42143}" type="pres">
      <dgm:prSet presAssocID="{11671FB3-5952-4E2C-A665-61BAF27A7266}" presName="spacer" presStyleCnt="0"/>
      <dgm:spPr/>
    </dgm:pt>
    <dgm:pt modelId="{E0E13F8D-8507-4529-84BF-CBCC7E622FAA}" type="pres">
      <dgm:prSet presAssocID="{B5591417-3745-478A-966A-560ABFE57E3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5525C9-0554-44E2-88B1-FB7B18C848D2}" type="pres">
      <dgm:prSet presAssocID="{8187441E-0026-4116-A717-561F551F2E73}" presName="spacer" presStyleCnt="0"/>
      <dgm:spPr/>
    </dgm:pt>
    <dgm:pt modelId="{966B425F-AF6E-4948-B8E6-A168D2EAF04C}" type="pres">
      <dgm:prSet presAssocID="{2821A9A1-54E9-452C-A9D4-F772A235067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A1CE32-83F2-46C7-A444-70D2E41CDF18}" srcId="{8613B430-C234-448C-88FD-F57C21CE1CCF}" destId="{2821A9A1-54E9-452C-A9D4-F772A2350670}" srcOrd="3" destOrd="0" parTransId="{7AB8EAE0-6B6F-4342-B95C-24F92D641CD5}" sibTransId="{EFC38D02-CEE5-4AA5-BA6F-6EB8257E97BC}"/>
    <dgm:cxn modelId="{40D9B76C-00E7-424B-98A1-DA0F36D234DA}" type="presOf" srcId="{2821A9A1-54E9-452C-A9D4-F772A2350670}" destId="{966B425F-AF6E-4948-B8E6-A168D2EAF04C}" srcOrd="0" destOrd="0" presId="urn:microsoft.com/office/officeart/2005/8/layout/vList2"/>
    <dgm:cxn modelId="{832DB3B4-D00E-4C53-AAB6-F7859BD29B33}" type="presOf" srcId="{8613B430-C234-448C-88FD-F57C21CE1CCF}" destId="{B36920C1-DAE6-48C9-A8C5-F860F3948FE9}" srcOrd="0" destOrd="0" presId="urn:microsoft.com/office/officeart/2005/8/layout/vList2"/>
    <dgm:cxn modelId="{979B9C6A-E3D6-4993-82F5-49640B851075}" type="presOf" srcId="{C4B7FE25-FDAA-492E-BDE9-23637A3A2D51}" destId="{1038BB35-8689-4FAA-B073-030E98B61AAC}" srcOrd="0" destOrd="0" presId="urn:microsoft.com/office/officeart/2005/8/layout/vList2"/>
    <dgm:cxn modelId="{C724F5C1-2356-4223-A115-16589B3C909A}" srcId="{8613B430-C234-448C-88FD-F57C21CE1CCF}" destId="{C4B7FE25-FDAA-492E-BDE9-23637A3A2D51}" srcOrd="0" destOrd="0" parTransId="{F74C67D0-B1C0-4978-8288-5FC5CC5D0B4F}" sibTransId="{2D95425D-1C4B-4598-A631-C4096AF854BD}"/>
    <dgm:cxn modelId="{13521BDE-5F48-499D-8BF2-81A47C313B12}" type="presOf" srcId="{BA4EBCF3-1961-41BF-957B-B72747A58AEF}" destId="{F1AA1B79-FCA8-46CA-A264-09870ED3899B}" srcOrd="0" destOrd="0" presId="urn:microsoft.com/office/officeart/2005/8/layout/vList2"/>
    <dgm:cxn modelId="{6D970186-BBD8-486E-A4F5-739B066B1B90}" srcId="{8613B430-C234-448C-88FD-F57C21CE1CCF}" destId="{B5591417-3745-478A-966A-560ABFE57E3C}" srcOrd="2" destOrd="0" parTransId="{10D52C5B-D466-45DB-BDDD-FE175E75F366}" sibTransId="{8187441E-0026-4116-A717-561F551F2E73}"/>
    <dgm:cxn modelId="{5DBE5615-7AAA-4D27-868B-A66D573B1B95}" type="presOf" srcId="{B5591417-3745-478A-966A-560ABFE57E3C}" destId="{E0E13F8D-8507-4529-84BF-CBCC7E622FAA}" srcOrd="0" destOrd="0" presId="urn:microsoft.com/office/officeart/2005/8/layout/vList2"/>
    <dgm:cxn modelId="{4D968301-9B3C-4825-99E1-52971F5E430A}" srcId="{8613B430-C234-448C-88FD-F57C21CE1CCF}" destId="{BA4EBCF3-1961-41BF-957B-B72747A58AEF}" srcOrd="1" destOrd="0" parTransId="{3207CA60-2D98-461F-98CF-BCE23D5EA46F}" sibTransId="{11671FB3-5952-4E2C-A665-61BAF27A7266}"/>
    <dgm:cxn modelId="{0A22F7FC-82EA-4AB1-BDB1-94104B2BFDBF}" type="presParOf" srcId="{B36920C1-DAE6-48C9-A8C5-F860F3948FE9}" destId="{1038BB35-8689-4FAA-B073-030E98B61AAC}" srcOrd="0" destOrd="0" presId="urn:microsoft.com/office/officeart/2005/8/layout/vList2"/>
    <dgm:cxn modelId="{B5CAD05D-DB76-4B36-A368-9A327BE4B364}" type="presParOf" srcId="{B36920C1-DAE6-48C9-A8C5-F860F3948FE9}" destId="{D9197843-5401-4301-B3C0-CC2A7F148A4C}" srcOrd="1" destOrd="0" presId="urn:microsoft.com/office/officeart/2005/8/layout/vList2"/>
    <dgm:cxn modelId="{8F9EECD6-4DD1-4DDB-B27D-2D83E4555078}" type="presParOf" srcId="{B36920C1-DAE6-48C9-A8C5-F860F3948FE9}" destId="{F1AA1B79-FCA8-46CA-A264-09870ED3899B}" srcOrd="2" destOrd="0" presId="urn:microsoft.com/office/officeart/2005/8/layout/vList2"/>
    <dgm:cxn modelId="{DB54B26F-829C-40EC-B6CC-E8CA65437C30}" type="presParOf" srcId="{B36920C1-DAE6-48C9-A8C5-F860F3948FE9}" destId="{91E88BEA-C2AD-4475-88CE-5CC5F4C42143}" srcOrd="3" destOrd="0" presId="urn:microsoft.com/office/officeart/2005/8/layout/vList2"/>
    <dgm:cxn modelId="{3B2C194C-0242-47E6-A520-5F19AD5733B9}" type="presParOf" srcId="{B36920C1-DAE6-48C9-A8C5-F860F3948FE9}" destId="{E0E13F8D-8507-4529-84BF-CBCC7E622FAA}" srcOrd="4" destOrd="0" presId="urn:microsoft.com/office/officeart/2005/8/layout/vList2"/>
    <dgm:cxn modelId="{43357985-6A13-41AE-B8E1-3E4111A45555}" type="presParOf" srcId="{B36920C1-DAE6-48C9-A8C5-F860F3948FE9}" destId="{D25525C9-0554-44E2-88B1-FB7B18C848D2}" srcOrd="5" destOrd="0" presId="urn:microsoft.com/office/officeart/2005/8/layout/vList2"/>
    <dgm:cxn modelId="{8AA8FA3F-07B2-4A59-A5BB-2CB713B07F15}" type="presParOf" srcId="{B36920C1-DAE6-48C9-A8C5-F860F3948FE9}" destId="{966B425F-AF6E-4948-B8E6-A168D2EAF04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13B430-C234-448C-88FD-F57C21CE1CC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</dgm:pt>
    <dgm:pt modelId="{C4B7FE25-FDAA-492E-BDE9-23637A3A2D5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Сводная бухгалтерская отчетность муниципальных бюджетных (автономных) учреждений за 2021 год</a:t>
          </a:r>
          <a:endParaRPr lang="ru-RU" dirty="0">
            <a:solidFill>
              <a:schemeClr val="tx1"/>
            </a:solidFill>
          </a:endParaRPr>
        </a:p>
      </dgm:t>
    </dgm:pt>
    <dgm:pt modelId="{F74C67D0-B1C0-4978-8288-5FC5CC5D0B4F}" type="parTrans" cxnId="{C724F5C1-2356-4223-A115-16589B3C909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D95425D-1C4B-4598-A631-C4096AF854BD}" type="sibTrans" cxnId="{C724F5C1-2356-4223-A115-16589B3C909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A4EBCF3-1961-41BF-957B-B72747A58AE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Сводная бухгалтерская отчетность муниципальных бюджетных (автономных) учреждений за первый квартал 2022 года</a:t>
          </a:r>
          <a:endParaRPr lang="ru-RU" dirty="0">
            <a:solidFill>
              <a:schemeClr val="tx1"/>
            </a:solidFill>
          </a:endParaRPr>
        </a:p>
      </dgm:t>
    </dgm:pt>
    <dgm:pt modelId="{3207CA60-2D98-461F-98CF-BCE23D5EA46F}" type="parTrans" cxnId="{4D968301-9B3C-4825-99E1-52971F5E430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1671FB3-5952-4E2C-A665-61BAF27A7266}" type="sibTrans" cxnId="{4D968301-9B3C-4825-99E1-52971F5E430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5591417-3745-478A-966A-560ABFE57E3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Сводная бухгалтерская отчетность муниципальных бюджетных (автономных) учреждений за первое полугодие 2022 года</a:t>
          </a:r>
          <a:endParaRPr lang="ru-RU" dirty="0">
            <a:solidFill>
              <a:schemeClr val="tx1"/>
            </a:solidFill>
          </a:endParaRPr>
        </a:p>
      </dgm:t>
    </dgm:pt>
    <dgm:pt modelId="{10D52C5B-D466-45DB-BDDD-FE175E75F366}" type="parTrans" cxnId="{6D970186-BBD8-486E-A4F5-739B066B1B9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187441E-0026-4116-A717-561F551F2E73}" type="sibTrans" cxnId="{6D970186-BBD8-486E-A4F5-739B066B1B9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821A9A1-54E9-452C-A9D4-F772A235067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Сводная бухгалтерская отчетность муниципальных бюджетных (автономных) учреждений за девять месяцев 2022 года</a:t>
          </a:r>
          <a:endParaRPr lang="ru-RU" dirty="0">
            <a:solidFill>
              <a:schemeClr val="tx1"/>
            </a:solidFill>
          </a:endParaRPr>
        </a:p>
      </dgm:t>
    </dgm:pt>
    <dgm:pt modelId="{7AB8EAE0-6B6F-4342-B95C-24F92D641CD5}" type="parTrans" cxnId="{03A1CE32-83F2-46C7-A444-70D2E41CDF1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FC38D02-CEE5-4AA5-BA6F-6EB8257E97BC}" type="sibTrans" cxnId="{03A1CE32-83F2-46C7-A444-70D2E41CDF1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36920C1-DAE6-48C9-A8C5-F860F3948FE9}" type="pres">
      <dgm:prSet presAssocID="{8613B430-C234-448C-88FD-F57C21CE1CCF}" presName="linear" presStyleCnt="0">
        <dgm:presLayoutVars>
          <dgm:animLvl val="lvl"/>
          <dgm:resizeHandles val="exact"/>
        </dgm:presLayoutVars>
      </dgm:prSet>
      <dgm:spPr/>
    </dgm:pt>
    <dgm:pt modelId="{1038BB35-8689-4FAA-B073-030E98B61AAC}" type="pres">
      <dgm:prSet presAssocID="{C4B7FE25-FDAA-492E-BDE9-23637A3A2D5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197843-5401-4301-B3C0-CC2A7F148A4C}" type="pres">
      <dgm:prSet presAssocID="{2D95425D-1C4B-4598-A631-C4096AF854BD}" presName="spacer" presStyleCnt="0"/>
      <dgm:spPr/>
    </dgm:pt>
    <dgm:pt modelId="{F1AA1B79-FCA8-46CA-A264-09870ED3899B}" type="pres">
      <dgm:prSet presAssocID="{BA4EBCF3-1961-41BF-957B-B72747A58AE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88BEA-C2AD-4475-88CE-5CC5F4C42143}" type="pres">
      <dgm:prSet presAssocID="{11671FB3-5952-4E2C-A665-61BAF27A7266}" presName="spacer" presStyleCnt="0"/>
      <dgm:spPr/>
    </dgm:pt>
    <dgm:pt modelId="{E0E13F8D-8507-4529-84BF-CBCC7E622FAA}" type="pres">
      <dgm:prSet presAssocID="{B5591417-3745-478A-966A-560ABFE57E3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5525C9-0554-44E2-88B1-FB7B18C848D2}" type="pres">
      <dgm:prSet presAssocID="{8187441E-0026-4116-A717-561F551F2E73}" presName="spacer" presStyleCnt="0"/>
      <dgm:spPr/>
    </dgm:pt>
    <dgm:pt modelId="{966B425F-AF6E-4948-B8E6-A168D2EAF04C}" type="pres">
      <dgm:prSet presAssocID="{2821A9A1-54E9-452C-A9D4-F772A235067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A1CE32-83F2-46C7-A444-70D2E41CDF18}" srcId="{8613B430-C234-448C-88FD-F57C21CE1CCF}" destId="{2821A9A1-54E9-452C-A9D4-F772A2350670}" srcOrd="3" destOrd="0" parTransId="{7AB8EAE0-6B6F-4342-B95C-24F92D641CD5}" sibTransId="{EFC38D02-CEE5-4AA5-BA6F-6EB8257E97BC}"/>
    <dgm:cxn modelId="{80AE3382-1F0F-4971-B671-823BCCD82E6F}" type="presOf" srcId="{B5591417-3745-478A-966A-560ABFE57E3C}" destId="{E0E13F8D-8507-4529-84BF-CBCC7E622FAA}" srcOrd="0" destOrd="0" presId="urn:microsoft.com/office/officeart/2005/8/layout/vList2"/>
    <dgm:cxn modelId="{47FB6318-8501-482A-9C7D-FB32E72D9EB4}" type="presOf" srcId="{BA4EBCF3-1961-41BF-957B-B72747A58AEF}" destId="{F1AA1B79-FCA8-46CA-A264-09870ED3899B}" srcOrd="0" destOrd="0" presId="urn:microsoft.com/office/officeart/2005/8/layout/vList2"/>
    <dgm:cxn modelId="{C724F5C1-2356-4223-A115-16589B3C909A}" srcId="{8613B430-C234-448C-88FD-F57C21CE1CCF}" destId="{C4B7FE25-FDAA-492E-BDE9-23637A3A2D51}" srcOrd="0" destOrd="0" parTransId="{F74C67D0-B1C0-4978-8288-5FC5CC5D0B4F}" sibTransId="{2D95425D-1C4B-4598-A631-C4096AF854BD}"/>
    <dgm:cxn modelId="{4D968301-9B3C-4825-99E1-52971F5E430A}" srcId="{8613B430-C234-448C-88FD-F57C21CE1CCF}" destId="{BA4EBCF3-1961-41BF-957B-B72747A58AEF}" srcOrd="1" destOrd="0" parTransId="{3207CA60-2D98-461F-98CF-BCE23D5EA46F}" sibTransId="{11671FB3-5952-4E2C-A665-61BAF27A7266}"/>
    <dgm:cxn modelId="{D47E7C5C-8EB5-4B4F-A9EE-FABB091A7ABC}" type="presOf" srcId="{8613B430-C234-448C-88FD-F57C21CE1CCF}" destId="{B36920C1-DAE6-48C9-A8C5-F860F3948FE9}" srcOrd="0" destOrd="0" presId="urn:microsoft.com/office/officeart/2005/8/layout/vList2"/>
    <dgm:cxn modelId="{8503EE65-1495-4B38-8A84-742E9DDE1922}" type="presOf" srcId="{2821A9A1-54E9-452C-A9D4-F772A2350670}" destId="{966B425F-AF6E-4948-B8E6-A168D2EAF04C}" srcOrd="0" destOrd="0" presId="urn:microsoft.com/office/officeart/2005/8/layout/vList2"/>
    <dgm:cxn modelId="{6D970186-BBD8-486E-A4F5-739B066B1B90}" srcId="{8613B430-C234-448C-88FD-F57C21CE1CCF}" destId="{B5591417-3745-478A-966A-560ABFE57E3C}" srcOrd="2" destOrd="0" parTransId="{10D52C5B-D466-45DB-BDDD-FE175E75F366}" sibTransId="{8187441E-0026-4116-A717-561F551F2E73}"/>
    <dgm:cxn modelId="{42EB5D71-9A56-422D-B139-87A05F1F0A43}" type="presOf" srcId="{C4B7FE25-FDAA-492E-BDE9-23637A3A2D51}" destId="{1038BB35-8689-4FAA-B073-030E98B61AAC}" srcOrd="0" destOrd="0" presId="urn:microsoft.com/office/officeart/2005/8/layout/vList2"/>
    <dgm:cxn modelId="{0864912C-A950-4E52-84D4-792FE6AD9D58}" type="presParOf" srcId="{B36920C1-DAE6-48C9-A8C5-F860F3948FE9}" destId="{1038BB35-8689-4FAA-B073-030E98B61AAC}" srcOrd="0" destOrd="0" presId="urn:microsoft.com/office/officeart/2005/8/layout/vList2"/>
    <dgm:cxn modelId="{BABC0865-BA96-45B8-8183-EA6D10C36645}" type="presParOf" srcId="{B36920C1-DAE6-48C9-A8C5-F860F3948FE9}" destId="{D9197843-5401-4301-B3C0-CC2A7F148A4C}" srcOrd="1" destOrd="0" presId="urn:microsoft.com/office/officeart/2005/8/layout/vList2"/>
    <dgm:cxn modelId="{4D64414E-05CE-4B73-A142-AEC7A84ED6D3}" type="presParOf" srcId="{B36920C1-DAE6-48C9-A8C5-F860F3948FE9}" destId="{F1AA1B79-FCA8-46CA-A264-09870ED3899B}" srcOrd="2" destOrd="0" presId="urn:microsoft.com/office/officeart/2005/8/layout/vList2"/>
    <dgm:cxn modelId="{A62C973C-6EBC-4B6E-BFCB-4971371B3636}" type="presParOf" srcId="{B36920C1-DAE6-48C9-A8C5-F860F3948FE9}" destId="{91E88BEA-C2AD-4475-88CE-5CC5F4C42143}" srcOrd="3" destOrd="0" presId="urn:microsoft.com/office/officeart/2005/8/layout/vList2"/>
    <dgm:cxn modelId="{47DF1AEC-C9AA-4417-A974-A76855E9CA95}" type="presParOf" srcId="{B36920C1-DAE6-48C9-A8C5-F860F3948FE9}" destId="{E0E13F8D-8507-4529-84BF-CBCC7E622FAA}" srcOrd="4" destOrd="0" presId="urn:microsoft.com/office/officeart/2005/8/layout/vList2"/>
    <dgm:cxn modelId="{9BCBA925-8016-447C-AEA9-F92C9E2E13EB}" type="presParOf" srcId="{B36920C1-DAE6-48C9-A8C5-F860F3948FE9}" destId="{D25525C9-0554-44E2-88B1-FB7B18C848D2}" srcOrd="5" destOrd="0" presId="urn:microsoft.com/office/officeart/2005/8/layout/vList2"/>
    <dgm:cxn modelId="{DFFFA73B-FABE-4970-94D7-4743E93CE0AA}" type="presParOf" srcId="{B36920C1-DAE6-48C9-A8C5-F860F3948FE9}" destId="{966B425F-AF6E-4948-B8E6-A168D2EAF04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613B430-C234-448C-88FD-F57C21CE1CC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</dgm:pt>
    <dgm:pt modelId="{C4B7FE25-FDAA-492E-BDE9-23637A3A2D5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Консолидированный отчет об исполнении бюджета за 2021 год</a:t>
          </a:r>
          <a:endParaRPr lang="ru-RU" dirty="0">
            <a:solidFill>
              <a:schemeClr val="tx1"/>
            </a:solidFill>
          </a:endParaRPr>
        </a:p>
      </dgm:t>
    </dgm:pt>
    <dgm:pt modelId="{F74C67D0-B1C0-4978-8288-5FC5CC5D0B4F}" type="parTrans" cxnId="{C724F5C1-2356-4223-A115-16589B3C909A}">
      <dgm:prSet/>
      <dgm:spPr/>
      <dgm:t>
        <a:bodyPr/>
        <a:lstStyle/>
        <a:p>
          <a:endParaRPr lang="ru-RU"/>
        </a:p>
      </dgm:t>
    </dgm:pt>
    <dgm:pt modelId="{2D95425D-1C4B-4598-A631-C4096AF854BD}" type="sibTrans" cxnId="{C724F5C1-2356-4223-A115-16589B3C909A}">
      <dgm:prSet/>
      <dgm:spPr/>
      <dgm:t>
        <a:bodyPr/>
        <a:lstStyle/>
        <a:p>
          <a:endParaRPr lang="ru-RU"/>
        </a:p>
      </dgm:t>
    </dgm:pt>
    <dgm:pt modelId="{BA4EBCF3-1961-41BF-957B-B72747A58AE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Консолидированный отчет об исполнении бюджета за первый квартал 2022 года</a:t>
          </a:r>
          <a:endParaRPr lang="ru-RU" dirty="0">
            <a:solidFill>
              <a:schemeClr val="tx1"/>
            </a:solidFill>
          </a:endParaRPr>
        </a:p>
      </dgm:t>
    </dgm:pt>
    <dgm:pt modelId="{3207CA60-2D98-461F-98CF-BCE23D5EA46F}" type="parTrans" cxnId="{4D968301-9B3C-4825-99E1-52971F5E430A}">
      <dgm:prSet/>
      <dgm:spPr/>
      <dgm:t>
        <a:bodyPr/>
        <a:lstStyle/>
        <a:p>
          <a:endParaRPr lang="ru-RU"/>
        </a:p>
      </dgm:t>
    </dgm:pt>
    <dgm:pt modelId="{11671FB3-5952-4E2C-A665-61BAF27A7266}" type="sibTrans" cxnId="{4D968301-9B3C-4825-99E1-52971F5E430A}">
      <dgm:prSet/>
      <dgm:spPr/>
      <dgm:t>
        <a:bodyPr/>
        <a:lstStyle/>
        <a:p>
          <a:endParaRPr lang="ru-RU"/>
        </a:p>
      </dgm:t>
    </dgm:pt>
    <dgm:pt modelId="{B5591417-3745-478A-966A-560ABFE57E3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Консолидированный отчет об исполнении бюджета за первое полугодие 2022 года</a:t>
          </a:r>
          <a:endParaRPr lang="ru-RU" dirty="0">
            <a:solidFill>
              <a:schemeClr val="tx1"/>
            </a:solidFill>
          </a:endParaRPr>
        </a:p>
      </dgm:t>
    </dgm:pt>
    <dgm:pt modelId="{10D52C5B-D466-45DB-BDDD-FE175E75F366}" type="parTrans" cxnId="{6D970186-BBD8-486E-A4F5-739B066B1B90}">
      <dgm:prSet/>
      <dgm:spPr/>
      <dgm:t>
        <a:bodyPr/>
        <a:lstStyle/>
        <a:p>
          <a:endParaRPr lang="ru-RU"/>
        </a:p>
      </dgm:t>
    </dgm:pt>
    <dgm:pt modelId="{8187441E-0026-4116-A717-561F551F2E73}" type="sibTrans" cxnId="{6D970186-BBD8-486E-A4F5-739B066B1B90}">
      <dgm:prSet/>
      <dgm:spPr/>
      <dgm:t>
        <a:bodyPr/>
        <a:lstStyle/>
        <a:p>
          <a:endParaRPr lang="ru-RU"/>
        </a:p>
      </dgm:t>
    </dgm:pt>
    <dgm:pt modelId="{2821A9A1-54E9-452C-A9D4-F772A235067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Консолидированный отчет  об исполнении бюджета за девять месяцев 2022 года</a:t>
          </a:r>
          <a:endParaRPr lang="ru-RU" dirty="0">
            <a:solidFill>
              <a:schemeClr val="tx1"/>
            </a:solidFill>
          </a:endParaRPr>
        </a:p>
      </dgm:t>
    </dgm:pt>
    <dgm:pt modelId="{7AB8EAE0-6B6F-4342-B95C-24F92D641CD5}" type="parTrans" cxnId="{03A1CE32-83F2-46C7-A444-70D2E41CDF18}">
      <dgm:prSet/>
      <dgm:spPr/>
      <dgm:t>
        <a:bodyPr/>
        <a:lstStyle/>
        <a:p>
          <a:endParaRPr lang="ru-RU"/>
        </a:p>
      </dgm:t>
    </dgm:pt>
    <dgm:pt modelId="{EFC38D02-CEE5-4AA5-BA6F-6EB8257E97BC}" type="sibTrans" cxnId="{03A1CE32-83F2-46C7-A444-70D2E41CDF18}">
      <dgm:prSet/>
      <dgm:spPr/>
      <dgm:t>
        <a:bodyPr/>
        <a:lstStyle/>
        <a:p>
          <a:endParaRPr lang="ru-RU"/>
        </a:p>
      </dgm:t>
    </dgm:pt>
    <dgm:pt modelId="{FF7F78C4-30A0-4B82-82BD-D3E86E502A6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Ежемесячная консолидированная отчетность об исполнении бюджета Асбестовского городского округа</a:t>
          </a:r>
          <a:endParaRPr lang="ru-RU" dirty="0">
            <a:solidFill>
              <a:schemeClr val="tx1"/>
            </a:solidFill>
          </a:endParaRPr>
        </a:p>
      </dgm:t>
    </dgm:pt>
    <dgm:pt modelId="{D9E6F93F-D5E2-4FC8-9C46-8C86898B2146}" type="parTrans" cxnId="{B5582898-7896-46B3-9E05-80D70D975CBC}">
      <dgm:prSet/>
      <dgm:spPr/>
      <dgm:t>
        <a:bodyPr/>
        <a:lstStyle/>
        <a:p>
          <a:endParaRPr lang="ru-RU"/>
        </a:p>
      </dgm:t>
    </dgm:pt>
    <dgm:pt modelId="{544EA71B-D322-4E6D-8316-7D438063D7DA}" type="sibTrans" cxnId="{B5582898-7896-46B3-9E05-80D70D975CBC}">
      <dgm:prSet/>
      <dgm:spPr/>
      <dgm:t>
        <a:bodyPr/>
        <a:lstStyle/>
        <a:p>
          <a:endParaRPr lang="ru-RU"/>
        </a:p>
      </dgm:t>
    </dgm:pt>
    <dgm:pt modelId="{B36920C1-DAE6-48C9-A8C5-F860F3948FE9}" type="pres">
      <dgm:prSet presAssocID="{8613B430-C234-448C-88FD-F57C21CE1CCF}" presName="linear" presStyleCnt="0">
        <dgm:presLayoutVars>
          <dgm:animLvl val="lvl"/>
          <dgm:resizeHandles val="exact"/>
        </dgm:presLayoutVars>
      </dgm:prSet>
      <dgm:spPr/>
    </dgm:pt>
    <dgm:pt modelId="{1038BB35-8689-4FAA-B073-030E98B61AAC}" type="pres">
      <dgm:prSet presAssocID="{C4B7FE25-FDAA-492E-BDE9-23637A3A2D5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197843-5401-4301-B3C0-CC2A7F148A4C}" type="pres">
      <dgm:prSet presAssocID="{2D95425D-1C4B-4598-A631-C4096AF854BD}" presName="spacer" presStyleCnt="0"/>
      <dgm:spPr/>
    </dgm:pt>
    <dgm:pt modelId="{F1AA1B79-FCA8-46CA-A264-09870ED3899B}" type="pres">
      <dgm:prSet presAssocID="{BA4EBCF3-1961-41BF-957B-B72747A58AE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88BEA-C2AD-4475-88CE-5CC5F4C42143}" type="pres">
      <dgm:prSet presAssocID="{11671FB3-5952-4E2C-A665-61BAF27A7266}" presName="spacer" presStyleCnt="0"/>
      <dgm:spPr/>
    </dgm:pt>
    <dgm:pt modelId="{E0E13F8D-8507-4529-84BF-CBCC7E622FAA}" type="pres">
      <dgm:prSet presAssocID="{B5591417-3745-478A-966A-560ABFE57E3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5525C9-0554-44E2-88B1-FB7B18C848D2}" type="pres">
      <dgm:prSet presAssocID="{8187441E-0026-4116-A717-561F551F2E73}" presName="spacer" presStyleCnt="0"/>
      <dgm:spPr/>
    </dgm:pt>
    <dgm:pt modelId="{966B425F-AF6E-4948-B8E6-A168D2EAF04C}" type="pres">
      <dgm:prSet presAssocID="{2821A9A1-54E9-452C-A9D4-F772A235067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BA34D9-F685-4CD0-BE61-DD7543DC0D53}" type="pres">
      <dgm:prSet presAssocID="{EFC38D02-CEE5-4AA5-BA6F-6EB8257E97BC}" presName="spacer" presStyleCnt="0"/>
      <dgm:spPr/>
    </dgm:pt>
    <dgm:pt modelId="{BBE54EB9-7C33-48F9-B24B-F77208DEC207}" type="pres">
      <dgm:prSet presAssocID="{FF7F78C4-30A0-4B82-82BD-D3E86E502A6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A1CE32-83F2-46C7-A444-70D2E41CDF18}" srcId="{8613B430-C234-448C-88FD-F57C21CE1CCF}" destId="{2821A9A1-54E9-452C-A9D4-F772A2350670}" srcOrd="3" destOrd="0" parTransId="{7AB8EAE0-6B6F-4342-B95C-24F92D641CD5}" sibTransId="{EFC38D02-CEE5-4AA5-BA6F-6EB8257E97BC}"/>
    <dgm:cxn modelId="{1F1298BA-1C01-4E86-99CB-29A142971D14}" type="presOf" srcId="{FF7F78C4-30A0-4B82-82BD-D3E86E502A60}" destId="{BBE54EB9-7C33-48F9-B24B-F77208DEC207}" srcOrd="0" destOrd="0" presId="urn:microsoft.com/office/officeart/2005/8/layout/vList2"/>
    <dgm:cxn modelId="{D4045635-7DBF-41E0-BD3B-D230C2C92360}" type="presOf" srcId="{B5591417-3745-478A-966A-560ABFE57E3C}" destId="{E0E13F8D-8507-4529-84BF-CBCC7E622FAA}" srcOrd="0" destOrd="0" presId="urn:microsoft.com/office/officeart/2005/8/layout/vList2"/>
    <dgm:cxn modelId="{B5582898-7896-46B3-9E05-80D70D975CBC}" srcId="{8613B430-C234-448C-88FD-F57C21CE1CCF}" destId="{FF7F78C4-30A0-4B82-82BD-D3E86E502A60}" srcOrd="4" destOrd="0" parTransId="{D9E6F93F-D5E2-4FC8-9C46-8C86898B2146}" sibTransId="{544EA71B-D322-4E6D-8316-7D438063D7DA}"/>
    <dgm:cxn modelId="{ABF28C5B-842D-486A-B01C-2233D25F63EB}" type="presOf" srcId="{8613B430-C234-448C-88FD-F57C21CE1CCF}" destId="{B36920C1-DAE6-48C9-A8C5-F860F3948FE9}" srcOrd="0" destOrd="0" presId="urn:microsoft.com/office/officeart/2005/8/layout/vList2"/>
    <dgm:cxn modelId="{C724F5C1-2356-4223-A115-16589B3C909A}" srcId="{8613B430-C234-448C-88FD-F57C21CE1CCF}" destId="{C4B7FE25-FDAA-492E-BDE9-23637A3A2D51}" srcOrd="0" destOrd="0" parTransId="{F74C67D0-B1C0-4978-8288-5FC5CC5D0B4F}" sibTransId="{2D95425D-1C4B-4598-A631-C4096AF854BD}"/>
    <dgm:cxn modelId="{B6584D4D-CC7C-4C88-9361-697C84B113BA}" type="presOf" srcId="{C4B7FE25-FDAA-492E-BDE9-23637A3A2D51}" destId="{1038BB35-8689-4FAA-B073-030E98B61AAC}" srcOrd="0" destOrd="0" presId="urn:microsoft.com/office/officeart/2005/8/layout/vList2"/>
    <dgm:cxn modelId="{4D968301-9B3C-4825-99E1-52971F5E430A}" srcId="{8613B430-C234-448C-88FD-F57C21CE1CCF}" destId="{BA4EBCF3-1961-41BF-957B-B72747A58AEF}" srcOrd="1" destOrd="0" parTransId="{3207CA60-2D98-461F-98CF-BCE23D5EA46F}" sibTransId="{11671FB3-5952-4E2C-A665-61BAF27A7266}"/>
    <dgm:cxn modelId="{9B989CC6-9D6A-43B2-B01D-7DA107146F8C}" type="presOf" srcId="{BA4EBCF3-1961-41BF-957B-B72747A58AEF}" destId="{F1AA1B79-FCA8-46CA-A264-09870ED3899B}" srcOrd="0" destOrd="0" presId="urn:microsoft.com/office/officeart/2005/8/layout/vList2"/>
    <dgm:cxn modelId="{C5FF1B00-D9A5-4E8E-8758-3A9E9126A15A}" type="presOf" srcId="{2821A9A1-54E9-452C-A9D4-F772A2350670}" destId="{966B425F-AF6E-4948-B8E6-A168D2EAF04C}" srcOrd="0" destOrd="0" presId="urn:microsoft.com/office/officeart/2005/8/layout/vList2"/>
    <dgm:cxn modelId="{6D970186-BBD8-486E-A4F5-739B066B1B90}" srcId="{8613B430-C234-448C-88FD-F57C21CE1CCF}" destId="{B5591417-3745-478A-966A-560ABFE57E3C}" srcOrd="2" destOrd="0" parTransId="{10D52C5B-D466-45DB-BDDD-FE175E75F366}" sibTransId="{8187441E-0026-4116-A717-561F551F2E73}"/>
    <dgm:cxn modelId="{3A102BFF-1FD4-4062-9B0F-02D891D315F0}" type="presParOf" srcId="{B36920C1-DAE6-48C9-A8C5-F860F3948FE9}" destId="{1038BB35-8689-4FAA-B073-030E98B61AAC}" srcOrd="0" destOrd="0" presId="urn:microsoft.com/office/officeart/2005/8/layout/vList2"/>
    <dgm:cxn modelId="{F6F7832D-439B-417A-8569-5649884C0759}" type="presParOf" srcId="{B36920C1-DAE6-48C9-A8C5-F860F3948FE9}" destId="{D9197843-5401-4301-B3C0-CC2A7F148A4C}" srcOrd="1" destOrd="0" presId="urn:microsoft.com/office/officeart/2005/8/layout/vList2"/>
    <dgm:cxn modelId="{03ABF261-8682-44EB-A0F8-734494ED1272}" type="presParOf" srcId="{B36920C1-DAE6-48C9-A8C5-F860F3948FE9}" destId="{F1AA1B79-FCA8-46CA-A264-09870ED3899B}" srcOrd="2" destOrd="0" presId="urn:microsoft.com/office/officeart/2005/8/layout/vList2"/>
    <dgm:cxn modelId="{42C012A5-0917-43E4-BC72-27980D8AF0F9}" type="presParOf" srcId="{B36920C1-DAE6-48C9-A8C5-F860F3948FE9}" destId="{91E88BEA-C2AD-4475-88CE-5CC5F4C42143}" srcOrd="3" destOrd="0" presId="urn:microsoft.com/office/officeart/2005/8/layout/vList2"/>
    <dgm:cxn modelId="{C0397785-7537-4381-B931-06F1A189DE1D}" type="presParOf" srcId="{B36920C1-DAE6-48C9-A8C5-F860F3948FE9}" destId="{E0E13F8D-8507-4529-84BF-CBCC7E622FAA}" srcOrd="4" destOrd="0" presId="urn:microsoft.com/office/officeart/2005/8/layout/vList2"/>
    <dgm:cxn modelId="{B49F8746-71D7-4664-8C02-0CA07064B204}" type="presParOf" srcId="{B36920C1-DAE6-48C9-A8C5-F860F3948FE9}" destId="{D25525C9-0554-44E2-88B1-FB7B18C848D2}" srcOrd="5" destOrd="0" presId="urn:microsoft.com/office/officeart/2005/8/layout/vList2"/>
    <dgm:cxn modelId="{023C9425-CBAC-45C4-9742-CBB05C32D7F2}" type="presParOf" srcId="{B36920C1-DAE6-48C9-A8C5-F860F3948FE9}" destId="{966B425F-AF6E-4948-B8E6-A168D2EAF04C}" srcOrd="6" destOrd="0" presId="urn:microsoft.com/office/officeart/2005/8/layout/vList2"/>
    <dgm:cxn modelId="{2E5CA61E-FA9F-446E-9A40-B11920E997A5}" type="presParOf" srcId="{B36920C1-DAE6-48C9-A8C5-F860F3948FE9}" destId="{52BA34D9-F685-4CD0-BE61-DD7543DC0D53}" srcOrd="7" destOrd="0" presId="urn:microsoft.com/office/officeart/2005/8/layout/vList2"/>
    <dgm:cxn modelId="{2956FD18-1A06-45E9-936D-7992EF373870}" type="presParOf" srcId="{B36920C1-DAE6-48C9-A8C5-F860F3948FE9}" destId="{BBE54EB9-7C33-48F9-B24B-F77208DEC20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613B430-C234-448C-88FD-F57C21CE1CCF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</dgm:pt>
    <dgm:pt modelId="{C4B7FE25-FDAA-492E-BDE9-23637A3A2D5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Ежемесячная сверка по поступлениям и выбытиям на едином счете бюджета Асбестовского городского округа</a:t>
          </a:r>
          <a:endParaRPr lang="ru-RU" dirty="0">
            <a:solidFill>
              <a:schemeClr val="tx1"/>
            </a:solidFill>
          </a:endParaRPr>
        </a:p>
      </dgm:t>
    </dgm:pt>
    <dgm:pt modelId="{F74C67D0-B1C0-4978-8288-5FC5CC5D0B4F}" type="parTrans" cxnId="{C724F5C1-2356-4223-A115-16589B3C909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D95425D-1C4B-4598-A631-C4096AF854BD}" type="sibTrans" cxnId="{C724F5C1-2356-4223-A115-16589B3C909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A4EBCF3-1961-41BF-957B-B72747A58AE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Ежемесячная сверка по лицевым счетам казенных, бюджетных и автономных учреждений</a:t>
          </a:r>
          <a:endParaRPr lang="ru-RU" dirty="0">
            <a:solidFill>
              <a:schemeClr val="tx1"/>
            </a:solidFill>
          </a:endParaRPr>
        </a:p>
      </dgm:t>
    </dgm:pt>
    <dgm:pt modelId="{3207CA60-2D98-461F-98CF-BCE23D5EA46F}" type="parTrans" cxnId="{4D968301-9B3C-4825-99E1-52971F5E430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1671FB3-5952-4E2C-A665-61BAF27A7266}" type="sibTrans" cxnId="{4D968301-9B3C-4825-99E1-52971F5E430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5591417-3745-478A-966A-560ABFE57E3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Прием и проверка отчетности главных администраторов бюджетных средств</a:t>
          </a:r>
          <a:endParaRPr lang="ru-RU" dirty="0">
            <a:solidFill>
              <a:schemeClr val="tx1"/>
            </a:solidFill>
          </a:endParaRPr>
        </a:p>
      </dgm:t>
    </dgm:pt>
    <dgm:pt modelId="{10D52C5B-D466-45DB-BDDD-FE175E75F366}" type="parTrans" cxnId="{6D970186-BBD8-486E-A4F5-739B066B1B9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187441E-0026-4116-A717-561F551F2E73}" type="sibTrans" cxnId="{6D970186-BBD8-486E-A4F5-739B066B1B9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821A9A1-54E9-452C-A9D4-F772A235067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Ежемесячная сверка с Министерством финансов Свердловской области по безвозмездным поступлениям из областного бюджета </a:t>
          </a:r>
          <a:endParaRPr lang="ru-RU" dirty="0">
            <a:solidFill>
              <a:schemeClr val="tx1"/>
            </a:solidFill>
          </a:endParaRPr>
        </a:p>
      </dgm:t>
    </dgm:pt>
    <dgm:pt modelId="{7AB8EAE0-6B6F-4342-B95C-24F92D641CD5}" type="parTrans" cxnId="{03A1CE32-83F2-46C7-A444-70D2E41CDF1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FC38D02-CEE5-4AA5-BA6F-6EB8257E97BC}" type="sibTrans" cxnId="{03A1CE32-83F2-46C7-A444-70D2E41CDF1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96CE564-3E8B-4975-A33E-0BC1B96C5DC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Ежемесячная сверка с УФК по Свердловской области об операциях с субсидиями, субвенциями и иными МБТ, предоставленными из ФБ</a:t>
          </a:r>
          <a:endParaRPr lang="ru-RU" dirty="0">
            <a:solidFill>
              <a:schemeClr val="tx1"/>
            </a:solidFill>
          </a:endParaRPr>
        </a:p>
      </dgm:t>
    </dgm:pt>
    <dgm:pt modelId="{8658820E-7B50-4B9B-B905-7DB4C75AA123}" type="parTrans" cxnId="{FCC41BD8-D90A-42EB-97E8-CAF238A03309}">
      <dgm:prSet/>
      <dgm:spPr/>
      <dgm:t>
        <a:bodyPr/>
        <a:lstStyle/>
        <a:p>
          <a:endParaRPr lang="ru-RU"/>
        </a:p>
      </dgm:t>
    </dgm:pt>
    <dgm:pt modelId="{97DD4822-90BA-44DB-9BF2-AE464475BD98}" type="sibTrans" cxnId="{FCC41BD8-D90A-42EB-97E8-CAF238A03309}">
      <dgm:prSet/>
      <dgm:spPr/>
      <dgm:t>
        <a:bodyPr/>
        <a:lstStyle/>
        <a:p>
          <a:endParaRPr lang="ru-RU"/>
        </a:p>
      </dgm:t>
    </dgm:pt>
    <dgm:pt modelId="{B36920C1-DAE6-48C9-A8C5-F860F3948FE9}" type="pres">
      <dgm:prSet presAssocID="{8613B430-C234-448C-88FD-F57C21CE1CCF}" presName="linear" presStyleCnt="0">
        <dgm:presLayoutVars>
          <dgm:animLvl val="lvl"/>
          <dgm:resizeHandles val="exact"/>
        </dgm:presLayoutVars>
      </dgm:prSet>
      <dgm:spPr/>
    </dgm:pt>
    <dgm:pt modelId="{1038BB35-8689-4FAA-B073-030E98B61AAC}" type="pres">
      <dgm:prSet presAssocID="{C4B7FE25-FDAA-492E-BDE9-23637A3A2D51}" presName="parentText" presStyleLbl="node1" presStyleIdx="0" presStyleCnt="5" custScaleY="1197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197843-5401-4301-B3C0-CC2A7F148A4C}" type="pres">
      <dgm:prSet presAssocID="{2D95425D-1C4B-4598-A631-C4096AF854BD}" presName="spacer" presStyleCnt="0"/>
      <dgm:spPr/>
    </dgm:pt>
    <dgm:pt modelId="{F1AA1B79-FCA8-46CA-A264-09870ED3899B}" type="pres">
      <dgm:prSet presAssocID="{BA4EBCF3-1961-41BF-957B-B72747A58AE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88BEA-C2AD-4475-88CE-5CC5F4C42143}" type="pres">
      <dgm:prSet presAssocID="{11671FB3-5952-4E2C-A665-61BAF27A7266}" presName="spacer" presStyleCnt="0"/>
      <dgm:spPr/>
    </dgm:pt>
    <dgm:pt modelId="{E0E13F8D-8507-4529-84BF-CBCC7E622FAA}" type="pres">
      <dgm:prSet presAssocID="{B5591417-3745-478A-966A-560ABFE57E3C}" presName="parentText" presStyleLbl="node1" presStyleIdx="2" presStyleCnt="5" custLinFactY="731" custLinFactNeighborX="42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5525C9-0554-44E2-88B1-FB7B18C848D2}" type="pres">
      <dgm:prSet presAssocID="{8187441E-0026-4116-A717-561F551F2E73}" presName="spacer" presStyleCnt="0"/>
      <dgm:spPr/>
    </dgm:pt>
    <dgm:pt modelId="{966B425F-AF6E-4948-B8E6-A168D2EAF04C}" type="pres">
      <dgm:prSet presAssocID="{2821A9A1-54E9-452C-A9D4-F772A235067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32827-754A-4CE2-A051-EB7A9614C70C}" type="pres">
      <dgm:prSet presAssocID="{EFC38D02-CEE5-4AA5-BA6F-6EB8257E97BC}" presName="spacer" presStyleCnt="0"/>
      <dgm:spPr/>
    </dgm:pt>
    <dgm:pt modelId="{D6CA0B33-1C41-4992-9540-C78C5E554EA6}" type="pres">
      <dgm:prSet presAssocID="{596CE564-3E8B-4975-A33E-0BC1B96C5DC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A1CE32-83F2-46C7-A444-70D2E41CDF18}" srcId="{8613B430-C234-448C-88FD-F57C21CE1CCF}" destId="{2821A9A1-54E9-452C-A9D4-F772A2350670}" srcOrd="3" destOrd="0" parTransId="{7AB8EAE0-6B6F-4342-B95C-24F92D641CD5}" sibTransId="{EFC38D02-CEE5-4AA5-BA6F-6EB8257E97BC}"/>
    <dgm:cxn modelId="{FCC41BD8-D90A-42EB-97E8-CAF238A03309}" srcId="{8613B430-C234-448C-88FD-F57C21CE1CCF}" destId="{596CE564-3E8B-4975-A33E-0BC1B96C5DC4}" srcOrd="4" destOrd="0" parTransId="{8658820E-7B50-4B9B-B905-7DB4C75AA123}" sibTransId="{97DD4822-90BA-44DB-9BF2-AE464475BD98}"/>
    <dgm:cxn modelId="{F53F39ED-4093-44B6-83DC-64ED2FEF98EA}" type="presOf" srcId="{BA4EBCF3-1961-41BF-957B-B72747A58AEF}" destId="{F1AA1B79-FCA8-46CA-A264-09870ED3899B}" srcOrd="0" destOrd="0" presId="urn:microsoft.com/office/officeart/2005/8/layout/vList2"/>
    <dgm:cxn modelId="{F4898CE9-57F7-4333-848A-11F0C70669F0}" type="presOf" srcId="{8613B430-C234-448C-88FD-F57C21CE1CCF}" destId="{B36920C1-DAE6-48C9-A8C5-F860F3948FE9}" srcOrd="0" destOrd="0" presId="urn:microsoft.com/office/officeart/2005/8/layout/vList2"/>
    <dgm:cxn modelId="{35AE1354-E5CE-4E00-9A26-339920591752}" type="presOf" srcId="{2821A9A1-54E9-452C-A9D4-F772A2350670}" destId="{966B425F-AF6E-4948-B8E6-A168D2EAF04C}" srcOrd="0" destOrd="0" presId="urn:microsoft.com/office/officeart/2005/8/layout/vList2"/>
    <dgm:cxn modelId="{B919556A-933D-4BAE-83CF-3389AA29F44E}" type="presOf" srcId="{596CE564-3E8B-4975-A33E-0BC1B96C5DC4}" destId="{D6CA0B33-1C41-4992-9540-C78C5E554EA6}" srcOrd="0" destOrd="0" presId="urn:microsoft.com/office/officeart/2005/8/layout/vList2"/>
    <dgm:cxn modelId="{C724F5C1-2356-4223-A115-16589B3C909A}" srcId="{8613B430-C234-448C-88FD-F57C21CE1CCF}" destId="{C4B7FE25-FDAA-492E-BDE9-23637A3A2D51}" srcOrd="0" destOrd="0" parTransId="{F74C67D0-B1C0-4978-8288-5FC5CC5D0B4F}" sibTransId="{2D95425D-1C4B-4598-A631-C4096AF854BD}"/>
    <dgm:cxn modelId="{4D968301-9B3C-4825-99E1-52971F5E430A}" srcId="{8613B430-C234-448C-88FD-F57C21CE1CCF}" destId="{BA4EBCF3-1961-41BF-957B-B72747A58AEF}" srcOrd="1" destOrd="0" parTransId="{3207CA60-2D98-461F-98CF-BCE23D5EA46F}" sibTransId="{11671FB3-5952-4E2C-A665-61BAF27A7266}"/>
    <dgm:cxn modelId="{E8F3B0EA-D81E-4C33-B05D-FF0EBDE434DC}" type="presOf" srcId="{C4B7FE25-FDAA-492E-BDE9-23637A3A2D51}" destId="{1038BB35-8689-4FAA-B073-030E98B61AAC}" srcOrd="0" destOrd="0" presId="urn:microsoft.com/office/officeart/2005/8/layout/vList2"/>
    <dgm:cxn modelId="{B82E949E-7C54-4626-A238-26B7E655E151}" type="presOf" srcId="{B5591417-3745-478A-966A-560ABFE57E3C}" destId="{E0E13F8D-8507-4529-84BF-CBCC7E622FAA}" srcOrd="0" destOrd="0" presId="urn:microsoft.com/office/officeart/2005/8/layout/vList2"/>
    <dgm:cxn modelId="{6D970186-BBD8-486E-A4F5-739B066B1B90}" srcId="{8613B430-C234-448C-88FD-F57C21CE1CCF}" destId="{B5591417-3745-478A-966A-560ABFE57E3C}" srcOrd="2" destOrd="0" parTransId="{10D52C5B-D466-45DB-BDDD-FE175E75F366}" sibTransId="{8187441E-0026-4116-A717-561F551F2E73}"/>
    <dgm:cxn modelId="{AAA6603F-4DDD-4DA5-AA7C-6706D4DBE7A2}" type="presParOf" srcId="{B36920C1-DAE6-48C9-A8C5-F860F3948FE9}" destId="{1038BB35-8689-4FAA-B073-030E98B61AAC}" srcOrd="0" destOrd="0" presId="urn:microsoft.com/office/officeart/2005/8/layout/vList2"/>
    <dgm:cxn modelId="{5AA1C943-4DEF-43E6-ABA5-06BA04123518}" type="presParOf" srcId="{B36920C1-DAE6-48C9-A8C5-F860F3948FE9}" destId="{D9197843-5401-4301-B3C0-CC2A7F148A4C}" srcOrd="1" destOrd="0" presId="urn:microsoft.com/office/officeart/2005/8/layout/vList2"/>
    <dgm:cxn modelId="{FD84FBA3-DD4F-4D85-970D-4E69F118CA2A}" type="presParOf" srcId="{B36920C1-DAE6-48C9-A8C5-F860F3948FE9}" destId="{F1AA1B79-FCA8-46CA-A264-09870ED3899B}" srcOrd="2" destOrd="0" presId="urn:microsoft.com/office/officeart/2005/8/layout/vList2"/>
    <dgm:cxn modelId="{56F28BD5-EFA1-4F20-80AF-07E38AC8DB6A}" type="presParOf" srcId="{B36920C1-DAE6-48C9-A8C5-F860F3948FE9}" destId="{91E88BEA-C2AD-4475-88CE-5CC5F4C42143}" srcOrd="3" destOrd="0" presId="urn:microsoft.com/office/officeart/2005/8/layout/vList2"/>
    <dgm:cxn modelId="{19601B0F-1D1A-4A2D-B816-FF2DAE6A5FCA}" type="presParOf" srcId="{B36920C1-DAE6-48C9-A8C5-F860F3948FE9}" destId="{E0E13F8D-8507-4529-84BF-CBCC7E622FAA}" srcOrd="4" destOrd="0" presId="urn:microsoft.com/office/officeart/2005/8/layout/vList2"/>
    <dgm:cxn modelId="{19C871AB-EE98-4598-8A74-BE3128AE8F80}" type="presParOf" srcId="{B36920C1-DAE6-48C9-A8C5-F860F3948FE9}" destId="{D25525C9-0554-44E2-88B1-FB7B18C848D2}" srcOrd="5" destOrd="0" presId="urn:microsoft.com/office/officeart/2005/8/layout/vList2"/>
    <dgm:cxn modelId="{59472525-0E74-47EB-93CE-C25A89EB273A}" type="presParOf" srcId="{B36920C1-DAE6-48C9-A8C5-F860F3948FE9}" destId="{966B425F-AF6E-4948-B8E6-A168D2EAF04C}" srcOrd="6" destOrd="0" presId="urn:microsoft.com/office/officeart/2005/8/layout/vList2"/>
    <dgm:cxn modelId="{7A5C8F98-A8B1-4BE6-B1DD-E352D77AAFC5}" type="presParOf" srcId="{B36920C1-DAE6-48C9-A8C5-F860F3948FE9}" destId="{F0F32827-754A-4CE2-A051-EB7A9614C70C}" srcOrd="7" destOrd="0" presId="urn:microsoft.com/office/officeart/2005/8/layout/vList2"/>
    <dgm:cxn modelId="{CAF7158F-4D9E-4029-911C-52F54B4E7A7F}" type="presParOf" srcId="{B36920C1-DAE6-48C9-A8C5-F860F3948FE9}" destId="{D6CA0B33-1C41-4992-9540-C78C5E554EA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09F77-5051-4627-BE07-4028DF8DCDDB}">
      <dsp:nvSpPr>
        <dsp:cNvPr id="0" name=""/>
        <dsp:cNvSpPr/>
      </dsp:nvSpPr>
      <dsp:spPr>
        <a:xfrm>
          <a:off x="0" y="744832"/>
          <a:ext cx="2565285" cy="15391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Составление проекта бюджета Асбестовского городского округа</a:t>
          </a:r>
        </a:p>
      </dsp:txBody>
      <dsp:txXfrm>
        <a:off x="0" y="744832"/>
        <a:ext cx="2565285" cy="1539171"/>
      </dsp:txXfrm>
    </dsp:sp>
    <dsp:sp modelId="{832DCEE8-27CF-4BA0-8C5C-9677B4603044}">
      <dsp:nvSpPr>
        <dsp:cNvPr id="0" name=""/>
        <dsp:cNvSpPr/>
      </dsp:nvSpPr>
      <dsp:spPr>
        <a:xfrm>
          <a:off x="2821813" y="744832"/>
          <a:ext cx="2565285" cy="153917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Организация исполнения бюджета Асбестовского городского округа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821813" y="744832"/>
        <a:ext cx="2565285" cy="1539171"/>
      </dsp:txXfrm>
    </dsp:sp>
    <dsp:sp modelId="{64F49A57-6388-4F49-9A19-1ADEE2C1A947}">
      <dsp:nvSpPr>
        <dsp:cNvPr id="0" name=""/>
        <dsp:cNvSpPr/>
      </dsp:nvSpPr>
      <dsp:spPr>
        <a:xfrm>
          <a:off x="5643626" y="744832"/>
          <a:ext cx="2565285" cy="153917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Составление бюджетной отчетности </a:t>
          </a:r>
          <a:br>
            <a:rPr lang="ru-RU" sz="1800" kern="1200" dirty="0" smtClean="0">
              <a:solidFill>
                <a:schemeClr val="tx1"/>
              </a:solidFill>
            </a:rPr>
          </a:br>
          <a:r>
            <a:rPr lang="ru-RU" sz="1800" kern="1200" dirty="0" smtClean="0">
              <a:solidFill>
                <a:schemeClr val="tx1"/>
              </a:solidFill>
            </a:rPr>
            <a:t>по исполнению бюджета Асбестовского городского округа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5643626" y="744832"/>
        <a:ext cx="2565285" cy="1539171"/>
      </dsp:txXfrm>
    </dsp:sp>
    <dsp:sp modelId="{8FC526BD-F6C2-413F-A966-DE269396145A}">
      <dsp:nvSpPr>
        <dsp:cNvPr id="0" name=""/>
        <dsp:cNvSpPr/>
      </dsp:nvSpPr>
      <dsp:spPr>
        <a:xfrm>
          <a:off x="1410906" y="2540532"/>
          <a:ext cx="2565285" cy="153917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Осуществление полномочий по внутреннему муниципальному финансовому контролю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410906" y="2540532"/>
        <a:ext cx="2565285" cy="1539171"/>
      </dsp:txXfrm>
    </dsp:sp>
    <dsp:sp modelId="{F6BB0A45-9830-48EB-B7EA-CAD8E7B23295}">
      <dsp:nvSpPr>
        <dsp:cNvPr id="0" name=""/>
        <dsp:cNvSpPr/>
      </dsp:nvSpPr>
      <dsp:spPr>
        <a:xfrm>
          <a:off x="4232720" y="2540532"/>
          <a:ext cx="2565285" cy="153917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Осуществление контроля в сфере закупок товаров, работ, услуг для обеспечения муниципальных нужд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232720" y="2540532"/>
        <a:ext cx="2565285" cy="153917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690D8E-158F-4AE8-91C6-E25C4D61ADD5}">
      <dsp:nvSpPr>
        <dsp:cNvPr id="0" name=""/>
        <dsp:cNvSpPr/>
      </dsp:nvSpPr>
      <dsp:spPr>
        <a:xfrm>
          <a:off x="761009" y="-137319"/>
          <a:ext cx="1531770" cy="67391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500" i="0" kern="1200" dirty="0" smtClean="0">
              <a:solidFill>
                <a:schemeClr val="tx1"/>
              </a:solidFill>
            </a:rPr>
            <a:t>Проведено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500" b="1" i="0" kern="1200" dirty="0" smtClean="0">
              <a:solidFill>
                <a:schemeClr val="tx1"/>
              </a:solidFill>
            </a:rPr>
            <a:t>16</a:t>
          </a:r>
          <a:r>
            <a:rPr lang="ru-RU" sz="1500" i="0" kern="1200" dirty="0" smtClean="0">
              <a:solidFill>
                <a:schemeClr val="tx1"/>
              </a:solidFill>
            </a:rPr>
            <a:t> контрольных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500" i="0" kern="1200" dirty="0" smtClean="0">
              <a:solidFill>
                <a:schemeClr val="tx1"/>
              </a:solidFill>
            </a:rPr>
            <a:t>мероприятий</a:t>
          </a:r>
          <a:endParaRPr lang="ru-RU" sz="1500" i="0" kern="1200" dirty="0">
            <a:solidFill>
              <a:schemeClr val="tx1"/>
            </a:solidFill>
          </a:endParaRPr>
        </a:p>
      </dsp:txBody>
      <dsp:txXfrm>
        <a:off x="780747" y="-117581"/>
        <a:ext cx="1492294" cy="634443"/>
      </dsp:txXfrm>
    </dsp:sp>
    <dsp:sp modelId="{762E7EA7-A271-40B6-A5DB-796A71449DFD}">
      <dsp:nvSpPr>
        <dsp:cNvPr id="0" name=""/>
        <dsp:cNvSpPr/>
      </dsp:nvSpPr>
      <dsp:spPr>
        <a:xfrm rot="3592004">
          <a:off x="1745260" y="778776"/>
          <a:ext cx="337898" cy="17624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798134" y="814025"/>
        <a:ext cx="232150" cy="105749"/>
      </dsp:txXfrm>
    </dsp:sp>
    <dsp:sp modelId="{43422B62-A0C9-431E-A3B2-73DA78FFDEF0}">
      <dsp:nvSpPr>
        <dsp:cNvPr id="0" name=""/>
        <dsp:cNvSpPr/>
      </dsp:nvSpPr>
      <dsp:spPr>
        <a:xfrm>
          <a:off x="1755043" y="1197201"/>
          <a:ext cx="1215099" cy="884333"/>
        </a:xfrm>
        <a:prstGeom prst="roundRect">
          <a:avLst>
            <a:gd name="adj" fmla="val 10000"/>
          </a:avLst>
        </a:prstGeom>
        <a:solidFill>
          <a:schemeClr val="accent5">
            <a:hueOff val="4085978"/>
            <a:satOff val="2788"/>
            <a:lumOff val="-784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5</a:t>
          </a:r>
          <a:r>
            <a:rPr lang="ru-RU" sz="1300" kern="1200" dirty="0" smtClean="0">
              <a:solidFill>
                <a:schemeClr val="tx1"/>
              </a:solidFill>
            </a:rPr>
            <a:t> внеплановых контрольных мероприятий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1780944" y="1223102"/>
        <a:ext cx="1163297" cy="832531"/>
      </dsp:txXfrm>
    </dsp:sp>
    <dsp:sp modelId="{127F0DB9-1A5A-4EFC-864C-220362E53255}">
      <dsp:nvSpPr>
        <dsp:cNvPr id="0" name=""/>
        <dsp:cNvSpPr/>
      </dsp:nvSpPr>
      <dsp:spPr>
        <a:xfrm rot="10800000">
          <a:off x="1374907" y="1551244"/>
          <a:ext cx="337898" cy="17624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4085978"/>
            <a:satOff val="2788"/>
            <a:lumOff val="-78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0800000">
        <a:off x="1427781" y="1586493"/>
        <a:ext cx="232150" cy="105749"/>
      </dsp:txXfrm>
    </dsp:sp>
    <dsp:sp modelId="{DB491BA3-3B3C-4F56-A144-B36DEA050F9A}">
      <dsp:nvSpPr>
        <dsp:cNvPr id="0" name=""/>
        <dsp:cNvSpPr/>
      </dsp:nvSpPr>
      <dsp:spPr>
        <a:xfrm>
          <a:off x="58663" y="1200295"/>
          <a:ext cx="1274006" cy="878144"/>
        </a:xfrm>
        <a:prstGeom prst="roundRect">
          <a:avLst>
            <a:gd name="adj" fmla="val 10000"/>
          </a:avLst>
        </a:prstGeom>
        <a:solidFill>
          <a:schemeClr val="accent5">
            <a:hueOff val="8171956"/>
            <a:satOff val="5577"/>
            <a:lumOff val="-1568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11 </a:t>
          </a:r>
          <a:r>
            <a:rPr lang="ru-RU" sz="1400" kern="1200" dirty="0" smtClean="0">
              <a:solidFill>
                <a:schemeClr val="tx1"/>
              </a:solidFill>
            </a:rPr>
            <a:t>плановых контрольных мероприятий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84383" y="1226015"/>
        <a:ext cx="1222566" cy="826704"/>
      </dsp:txXfrm>
    </dsp:sp>
    <dsp:sp modelId="{F5BBD847-8D8F-4F8B-B976-F2FB9B478E64}">
      <dsp:nvSpPr>
        <dsp:cNvPr id="0" name=""/>
        <dsp:cNvSpPr/>
      </dsp:nvSpPr>
      <dsp:spPr>
        <a:xfrm rot="18000000">
          <a:off x="971808" y="780323"/>
          <a:ext cx="337898" cy="17624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8171956"/>
            <a:satOff val="5577"/>
            <a:lumOff val="-1568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024682" y="815572"/>
        <a:ext cx="232150" cy="10574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690D8E-158F-4AE8-91C6-E25C4D61ADD5}">
      <dsp:nvSpPr>
        <dsp:cNvPr id="0" name=""/>
        <dsp:cNvSpPr/>
      </dsp:nvSpPr>
      <dsp:spPr>
        <a:xfrm>
          <a:off x="445880" y="-122007"/>
          <a:ext cx="2362430" cy="63581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500" b="0" kern="1200" dirty="0" smtClean="0">
              <a:solidFill>
                <a:schemeClr val="tx1"/>
              </a:solidFill>
            </a:rPr>
            <a:t>Объем </a:t>
          </a:r>
          <a:br>
            <a:rPr lang="ru-RU" sz="1500" b="0" kern="1200" dirty="0" smtClean="0">
              <a:solidFill>
                <a:schemeClr val="tx1"/>
              </a:solidFill>
            </a:rPr>
          </a:br>
          <a:r>
            <a:rPr lang="ru-RU" sz="1500" b="0" kern="1200" dirty="0" smtClean="0">
              <a:solidFill>
                <a:schemeClr val="tx1"/>
              </a:solidFill>
            </a:rPr>
            <a:t>проверенных средств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dirty="0" smtClean="0">
              <a:solidFill>
                <a:schemeClr val="tx1"/>
              </a:solidFill>
            </a:rPr>
            <a:t>145,7</a:t>
          </a:r>
          <a:r>
            <a:rPr lang="ru-RU" sz="1500" b="0" kern="1200" dirty="0" smtClean="0">
              <a:solidFill>
                <a:schemeClr val="tx1"/>
              </a:solidFill>
            </a:rPr>
            <a:t> млн. рублей</a:t>
          </a:r>
        </a:p>
      </dsp:txBody>
      <dsp:txXfrm>
        <a:off x="464502" y="-103385"/>
        <a:ext cx="2325186" cy="598571"/>
      </dsp:txXfrm>
    </dsp:sp>
    <dsp:sp modelId="{762E7EA7-A271-40B6-A5DB-796A71449DFD}">
      <dsp:nvSpPr>
        <dsp:cNvPr id="0" name=""/>
        <dsp:cNvSpPr/>
      </dsp:nvSpPr>
      <dsp:spPr>
        <a:xfrm rot="3600000">
          <a:off x="1899282" y="841551"/>
          <a:ext cx="321759" cy="20888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961947" y="883327"/>
        <a:ext cx="196429" cy="125330"/>
      </dsp:txXfrm>
    </dsp:sp>
    <dsp:sp modelId="{43422B62-A0C9-431E-A3B2-73DA78FFDEF0}">
      <dsp:nvSpPr>
        <dsp:cNvPr id="0" name=""/>
        <dsp:cNvSpPr/>
      </dsp:nvSpPr>
      <dsp:spPr>
        <a:xfrm>
          <a:off x="1799106" y="1378178"/>
          <a:ext cx="1626267" cy="10480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chemeClr val="tx1"/>
              </a:solidFill>
            </a:rPr>
            <a:t>Средства от иной приносящей доход деятельности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6,7 млн. рублей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1829803" y="1408875"/>
        <a:ext cx="1564873" cy="986691"/>
      </dsp:txXfrm>
    </dsp:sp>
    <dsp:sp modelId="{127F0DB9-1A5A-4EFC-864C-220362E53255}">
      <dsp:nvSpPr>
        <dsp:cNvPr id="0" name=""/>
        <dsp:cNvSpPr/>
      </dsp:nvSpPr>
      <dsp:spPr>
        <a:xfrm rot="10800000">
          <a:off x="1437127" y="1797779"/>
          <a:ext cx="321759" cy="20888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1499792" y="1839555"/>
        <a:ext cx="196429" cy="125330"/>
      </dsp:txXfrm>
    </dsp:sp>
    <dsp:sp modelId="{DB491BA3-3B3C-4F56-A144-B36DEA050F9A}">
      <dsp:nvSpPr>
        <dsp:cNvPr id="0" name=""/>
        <dsp:cNvSpPr/>
      </dsp:nvSpPr>
      <dsp:spPr>
        <a:xfrm>
          <a:off x="-113006" y="1381846"/>
          <a:ext cx="1509913" cy="10407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chemeClr val="tx1"/>
              </a:solidFill>
            </a:rPr>
            <a:t>Бюджетные средства </a:t>
          </a:r>
          <a:br>
            <a:rPr lang="ru-RU" sz="1400" b="0" kern="1200" dirty="0" smtClean="0">
              <a:solidFill>
                <a:schemeClr val="tx1"/>
              </a:solidFill>
            </a:rPr>
          </a:br>
          <a:r>
            <a:rPr lang="ru-RU" sz="1400" b="1" kern="1200" dirty="0" smtClean="0">
              <a:solidFill>
                <a:schemeClr val="tx1"/>
              </a:solidFill>
            </a:rPr>
            <a:t>139,0 млн. рублей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-82523" y="1412329"/>
        <a:ext cx="1448947" cy="979784"/>
      </dsp:txXfrm>
    </dsp:sp>
    <dsp:sp modelId="{F5BBD847-8D8F-4F8B-B976-F2FB9B478E64}">
      <dsp:nvSpPr>
        <dsp:cNvPr id="0" name=""/>
        <dsp:cNvSpPr/>
      </dsp:nvSpPr>
      <dsp:spPr>
        <a:xfrm rot="18000000">
          <a:off x="1032090" y="843385"/>
          <a:ext cx="321759" cy="20888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094755" y="885161"/>
        <a:ext cx="196429" cy="12533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9EDB84-C1E6-4F2D-ACF5-F21E9E294B2D}">
      <dsp:nvSpPr>
        <dsp:cNvPr id="0" name=""/>
        <dsp:cNvSpPr/>
      </dsp:nvSpPr>
      <dsp:spPr>
        <a:xfrm>
          <a:off x="0" y="0"/>
          <a:ext cx="5094819" cy="2448271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1"/>
              </a:solidFill>
            </a:rPr>
            <a:t>Сумма финансовых нарушений </a:t>
          </a:r>
          <a:br>
            <a:rPr lang="ru-RU" sz="1800" b="0" kern="1200" dirty="0" smtClean="0">
              <a:solidFill>
                <a:schemeClr val="tx1"/>
              </a:solidFill>
            </a:rPr>
          </a:br>
          <a:r>
            <a:rPr lang="ru-RU" sz="1800" b="1" kern="1200" dirty="0" smtClean="0">
              <a:solidFill>
                <a:schemeClr val="tx1"/>
              </a:solidFill>
            </a:rPr>
            <a:t>23,9 </a:t>
          </a:r>
          <a:r>
            <a:rPr lang="ru-RU" sz="1800" b="0" kern="1200" dirty="0" smtClean="0">
              <a:solidFill>
                <a:schemeClr val="tx1"/>
              </a:solidFill>
            </a:rPr>
            <a:t>млн. рублей</a:t>
          </a:r>
          <a:endParaRPr lang="ru-RU" sz="1800" b="0" kern="1200" dirty="0">
            <a:solidFill>
              <a:schemeClr val="tx1"/>
            </a:solidFill>
          </a:endParaRPr>
        </a:p>
      </dsp:txBody>
      <dsp:txXfrm>
        <a:off x="0" y="0"/>
        <a:ext cx="5094819" cy="734481"/>
      </dsp:txXfrm>
    </dsp:sp>
    <dsp:sp modelId="{BFDDD6B7-1D04-4900-8971-BB3C126F0846}">
      <dsp:nvSpPr>
        <dsp:cNvPr id="0" name=""/>
        <dsp:cNvSpPr/>
      </dsp:nvSpPr>
      <dsp:spPr>
        <a:xfrm>
          <a:off x="509481" y="734541"/>
          <a:ext cx="4075855" cy="3566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2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неправомерные расходы - 6,7 млн. рублей </a:t>
          </a:r>
          <a:endParaRPr lang="ru-RU" sz="1300" kern="1200" dirty="0"/>
        </a:p>
      </dsp:txBody>
      <dsp:txXfrm>
        <a:off x="519927" y="744987"/>
        <a:ext cx="4054963" cy="335769"/>
      </dsp:txXfrm>
    </dsp:sp>
    <dsp:sp modelId="{575509C1-1642-4388-9DB1-DCFDC54096BD}">
      <dsp:nvSpPr>
        <dsp:cNvPr id="0" name=""/>
        <dsp:cNvSpPr/>
      </dsp:nvSpPr>
      <dsp:spPr>
        <a:xfrm>
          <a:off x="509481" y="1146073"/>
          <a:ext cx="4075855" cy="3566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570184"/>
                <a:satOff val="-2097"/>
                <a:lumOff val="1242"/>
                <a:alphaOff val="0"/>
                <a:tint val="0"/>
              </a:schemeClr>
            </a:gs>
            <a:gs pos="44000">
              <a:schemeClr val="accent2">
                <a:hueOff val="-1570184"/>
                <a:satOff val="-2097"/>
                <a:lumOff val="1242"/>
                <a:alphaOff val="0"/>
                <a:tint val="60000"/>
                <a:satMod val="120000"/>
              </a:schemeClr>
            </a:gs>
            <a:gs pos="100000">
              <a:schemeClr val="accent2">
                <a:hueOff val="-1570184"/>
                <a:satOff val="-2097"/>
                <a:lumOff val="1242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нецелевое использование - 1,5 млн. рублей</a:t>
          </a:r>
          <a:endParaRPr lang="ru-RU" sz="1300" kern="1200" dirty="0"/>
        </a:p>
      </dsp:txBody>
      <dsp:txXfrm>
        <a:off x="519927" y="1156519"/>
        <a:ext cx="4054963" cy="335769"/>
      </dsp:txXfrm>
    </dsp:sp>
    <dsp:sp modelId="{9CB4C651-04F9-40BC-9E84-541C3CE7DB43}">
      <dsp:nvSpPr>
        <dsp:cNvPr id="0" name=""/>
        <dsp:cNvSpPr/>
      </dsp:nvSpPr>
      <dsp:spPr>
        <a:xfrm>
          <a:off x="509481" y="1557605"/>
          <a:ext cx="4075855" cy="3566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3140368"/>
                <a:satOff val="-4193"/>
                <a:lumOff val="2484"/>
                <a:alphaOff val="0"/>
                <a:tint val="0"/>
              </a:schemeClr>
            </a:gs>
            <a:gs pos="44000">
              <a:schemeClr val="accent2">
                <a:hueOff val="-3140368"/>
                <a:satOff val="-4193"/>
                <a:lumOff val="2484"/>
                <a:alphaOff val="0"/>
                <a:tint val="60000"/>
                <a:satMod val="120000"/>
              </a:schemeClr>
            </a:gs>
            <a:gs pos="100000">
              <a:schemeClr val="accent2">
                <a:hueOff val="-3140368"/>
                <a:satOff val="-4193"/>
                <a:lumOff val="2484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необоснованные расходы - 11,2 млн. рублей</a:t>
          </a:r>
          <a:endParaRPr lang="ru-RU" sz="1300" kern="1200" dirty="0"/>
        </a:p>
      </dsp:txBody>
      <dsp:txXfrm>
        <a:off x="519927" y="1568051"/>
        <a:ext cx="4054963" cy="335769"/>
      </dsp:txXfrm>
    </dsp:sp>
    <dsp:sp modelId="{5BDF3A23-6ED4-4B90-BEC1-A6EB27BC82D2}">
      <dsp:nvSpPr>
        <dsp:cNvPr id="0" name=""/>
        <dsp:cNvSpPr/>
      </dsp:nvSpPr>
      <dsp:spPr>
        <a:xfrm>
          <a:off x="509481" y="1969137"/>
          <a:ext cx="4075855" cy="3566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4710551"/>
                <a:satOff val="-6290"/>
                <a:lumOff val="3726"/>
                <a:alphaOff val="0"/>
                <a:tint val="0"/>
              </a:schemeClr>
            </a:gs>
            <a:gs pos="44000">
              <a:schemeClr val="accent2">
                <a:hueOff val="-4710551"/>
                <a:satOff val="-6290"/>
                <a:lumOff val="3726"/>
                <a:alphaOff val="0"/>
                <a:tint val="60000"/>
                <a:satMod val="120000"/>
              </a:schemeClr>
            </a:gs>
            <a:gs pos="100000">
              <a:schemeClr val="accent2">
                <a:hueOff val="-4710551"/>
                <a:satOff val="-6290"/>
                <a:lumOff val="3726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недостоверность учета и отчетности – 4,5 млн. рублей</a:t>
          </a:r>
          <a:endParaRPr lang="ru-RU" sz="1300" kern="1200" dirty="0"/>
        </a:p>
      </dsp:txBody>
      <dsp:txXfrm>
        <a:off x="519927" y="1979583"/>
        <a:ext cx="4054963" cy="33576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E1EA46-950D-42C9-8FC9-572790F587A3}">
      <dsp:nvSpPr>
        <dsp:cNvPr id="0" name=""/>
        <dsp:cNvSpPr/>
      </dsp:nvSpPr>
      <dsp:spPr>
        <a:xfrm>
          <a:off x="-3313721" y="-509720"/>
          <a:ext cx="3951538" cy="3951538"/>
        </a:xfrm>
        <a:prstGeom prst="blockArc">
          <a:avLst>
            <a:gd name="adj1" fmla="val 18900000"/>
            <a:gd name="adj2" fmla="val 2700000"/>
            <a:gd name="adj3" fmla="val 547"/>
          </a:avLst>
        </a:pr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0163D1-0BBA-47DD-835A-17CF0316B514}">
      <dsp:nvSpPr>
        <dsp:cNvPr id="0" name=""/>
        <dsp:cNvSpPr/>
      </dsp:nvSpPr>
      <dsp:spPr>
        <a:xfrm>
          <a:off x="239187" y="154404"/>
          <a:ext cx="5225706" cy="30869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502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Направлено </a:t>
          </a:r>
          <a:r>
            <a:rPr lang="ru-RU" sz="1400" b="1" kern="1200" dirty="0" smtClean="0">
              <a:solidFill>
                <a:schemeClr val="tx1"/>
              </a:solidFill>
            </a:rPr>
            <a:t>13</a:t>
          </a:r>
          <a:r>
            <a:rPr lang="ru-RU" sz="1400" kern="1200" dirty="0" smtClean="0">
              <a:solidFill>
                <a:schemeClr val="tx1"/>
              </a:solidFill>
            </a:rPr>
            <a:t> представлений об устранении нарушений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39187" y="154404"/>
        <a:ext cx="5225706" cy="308691"/>
      </dsp:txXfrm>
    </dsp:sp>
    <dsp:sp modelId="{1AAF0154-0479-4660-9761-B8BC3734C8A3}">
      <dsp:nvSpPr>
        <dsp:cNvPr id="0" name=""/>
        <dsp:cNvSpPr/>
      </dsp:nvSpPr>
      <dsp:spPr>
        <a:xfrm>
          <a:off x="46255" y="115817"/>
          <a:ext cx="385863" cy="3858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053A7E-F2CD-4183-B0C7-BEB40C3DC41E}">
      <dsp:nvSpPr>
        <dsp:cNvPr id="0" name=""/>
        <dsp:cNvSpPr/>
      </dsp:nvSpPr>
      <dsp:spPr>
        <a:xfrm>
          <a:off x="493106" y="617382"/>
          <a:ext cx="4971786" cy="308691"/>
        </a:xfrm>
        <a:prstGeom prst="rect">
          <a:avLst/>
        </a:prstGeom>
        <a:solidFill>
          <a:schemeClr val="accent2">
            <a:hueOff val="-942110"/>
            <a:satOff val="-1258"/>
            <a:lumOff val="74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502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Направлено 5 предписаний об устранении нарушений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93106" y="617382"/>
        <a:ext cx="4971786" cy="308691"/>
      </dsp:txXfrm>
    </dsp:sp>
    <dsp:sp modelId="{B625F177-CDFF-4F0E-9BC2-25F55F5B085D}">
      <dsp:nvSpPr>
        <dsp:cNvPr id="0" name=""/>
        <dsp:cNvSpPr/>
      </dsp:nvSpPr>
      <dsp:spPr>
        <a:xfrm>
          <a:off x="300175" y="578795"/>
          <a:ext cx="385863" cy="3858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942110"/>
              <a:satOff val="-1258"/>
              <a:lumOff val="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4DD45C-519F-4FCF-904A-0EFC8FD2CF80}">
      <dsp:nvSpPr>
        <dsp:cNvPr id="0" name=""/>
        <dsp:cNvSpPr/>
      </dsp:nvSpPr>
      <dsp:spPr>
        <a:xfrm>
          <a:off x="609218" y="1080360"/>
          <a:ext cx="4855675" cy="308691"/>
        </a:xfrm>
        <a:prstGeom prst="rect">
          <a:avLst/>
        </a:prstGeom>
        <a:solidFill>
          <a:schemeClr val="accent2">
            <a:hueOff val="-1884221"/>
            <a:satOff val="-2516"/>
            <a:lumOff val="14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5024" tIns="33020" rIns="33020" bIns="33020" numCol="1" spcCol="1270" anchor="ctr" anchorCtr="0">
          <a:noAutofit/>
        </a:bodyPr>
        <a:lstStyle/>
        <a:p>
          <a:pPr lvl="0" algn="l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kern="1200" dirty="0" smtClean="0">
              <a:solidFill>
                <a:schemeClr val="tx1"/>
              </a:solidFill>
            </a:rPr>
            <a:t>Составлено </a:t>
          </a:r>
          <a:r>
            <a:rPr lang="ru-RU" sz="1250" b="1" kern="1200" dirty="0" smtClean="0">
              <a:solidFill>
                <a:schemeClr val="tx1"/>
              </a:solidFill>
            </a:rPr>
            <a:t>3</a:t>
          </a:r>
          <a:r>
            <a:rPr lang="ru-RU" sz="1250" kern="1200" dirty="0" smtClean="0">
              <a:solidFill>
                <a:schemeClr val="tx1"/>
              </a:solidFill>
            </a:rPr>
            <a:t> протокола в соответствии со ст. 15.14 КоАП РФ </a:t>
          </a:r>
          <a:endParaRPr lang="ru-RU" sz="1250" kern="1200" dirty="0">
            <a:solidFill>
              <a:schemeClr val="tx1"/>
            </a:solidFill>
          </a:endParaRPr>
        </a:p>
      </dsp:txBody>
      <dsp:txXfrm>
        <a:off x="609218" y="1080360"/>
        <a:ext cx="4855675" cy="308691"/>
      </dsp:txXfrm>
    </dsp:sp>
    <dsp:sp modelId="{46FF6A92-DF58-4530-A3C4-730EF9163EF5}">
      <dsp:nvSpPr>
        <dsp:cNvPr id="0" name=""/>
        <dsp:cNvSpPr/>
      </dsp:nvSpPr>
      <dsp:spPr>
        <a:xfrm>
          <a:off x="416286" y="1041774"/>
          <a:ext cx="385863" cy="3858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1884221"/>
              <a:satOff val="-2516"/>
              <a:lumOff val="1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91CCA7-CE7A-4423-AAF5-B913E7F8384D}">
      <dsp:nvSpPr>
        <dsp:cNvPr id="0" name=""/>
        <dsp:cNvSpPr/>
      </dsp:nvSpPr>
      <dsp:spPr>
        <a:xfrm>
          <a:off x="609218" y="1543045"/>
          <a:ext cx="4855675" cy="308691"/>
        </a:xfrm>
        <a:prstGeom prst="rect">
          <a:avLst/>
        </a:prstGeom>
        <a:solidFill>
          <a:schemeClr val="accent2">
            <a:hueOff val="-2826331"/>
            <a:satOff val="-3774"/>
            <a:lumOff val="223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5024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Составлено </a:t>
          </a:r>
          <a:r>
            <a:rPr lang="ru-RU" sz="1300" b="1" kern="1200" dirty="0" smtClean="0">
              <a:solidFill>
                <a:schemeClr val="tx1"/>
              </a:solidFill>
            </a:rPr>
            <a:t>3</a:t>
          </a:r>
          <a:r>
            <a:rPr lang="ru-RU" sz="1300" kern="1200" dirty="0" smtClean="0">
              <a:solidFill>
                <a:schemeClr val="tx1"/>
              </a:solidFill>
            </a:rPr>
            <a:t> протокола в соответствии со ст. 15.11 КоАП РФ 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609218" y="1543045"/>
        <a:ext cx="4855675" cy="308691"/>
      </dsp:txXfrm>
    </dsp:sp>
    <dsp:sp modelId="{4BAC66A9-29F1-4D19-9182-B63A056A2F4F}">
      <dsp:nvSpPr>
        <dsp:cNvPr id="0" name=""/>
        <dsp:cNvSpPr/>
      </dsp:nvSpPr>
      <dsp:spPr>
        <a:xfrm>
          <a:off x="416286" y="1504458"/>
          <a:ext cx="385863" cy="3858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2826331"/>
              <a:satOff val="-3774"/>
              <a:lumOff val="22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AB344B-0D92-4053-A506-0EC45A8599AF}">
      <dsp:nvSpPr>
        <dsp:cNvPr id="0" name=""/>
        <dsp:cNvSpPr/>
      </dsp:nvSpPr>
      <dsp:spPr>
        <a:xfrm>
          <a:off x="493106" y="2006023"/>
          <a:ext cx="4971786" cy="308691"/>
        </a:xfrm>
        <a:prstGeom prst="rect">
          <a:avLst/>
        </a:prstGeom>
        <a:solidFill>
          <a:schemeClr val="accent2">
            <a:hueOff val="-3768441"/>
            <a:satOff val="-5032"/>
            <a:lumOff val="298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502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Направлены материалы </a:t>
          </a:r>
          <a:r>
            <a:rPr lang="ru-RU" sz="1400" b="1" kern="1200" dirty="0" smtClean="0">
              <a:solidFill>
                <a:schemeClr val="tx1"/>
              </a:solidFill>
            </a:rPr>
            <a:t>12</a:t>
          </a:r>
          <a:r>
            <a:rPr lang="ru-RU" sz="1400" kern="1200" dirty="0" smtClean="0">
              <a:solidFill>
                <a:schemeClr val="tx1"/>
              </a:solidFill>
            </a:rPr>
            <a:t> проверок в прокуратуру г. Асбеста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93106" y="2006023"/>
        <a:ext cx="4971786" cy="308691"/>
      </dsp:txXfrm>
    </dsp:sp>
    <dsp:sp modelId="{28A7B082-ADA8-4358-964D-DB219F2451C1}">
      <dsp:nvSpPr>
        <dsp:cNvPr id="0" name=""/>
        <dsp:cNvSpPr/>
      </dsp:nvSpPr>
      <dsp:spPr>
        <a:xfrm>
          <a:off x="300175" y="1967437"/>
          <a:ext cx="385863" cy="3858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3768441"/>
              <a:satOff val="-5032"/>
              <a:lumOff val="29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D5B6CD-CE34-44BB-B258-7DFD0C25E2FD}">
      <dsp:nvSpPr>
        <dsp:cNvPr id="0" name=""/>
        <dsp:cNvSpPr/>
      </dsp:nvSpPr>
      <dsp:spPr>
        <a:xfrm>
          <a:off x="239187" y="2386101"/>
          <a:ext cx="5225706" cy="474492"/>
        </a:xfrm>
        <a:prstGeom prst="rect">
          <a:avLst/>
        </a:prstGeom>
        <a:solidFill>
          <a:schemeClr val="accent2">
            <a:hueOff val="-4710551"/>
            <a:satOff val="-6290"/>
            <a:lumOff val="372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502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Направлены материалы </a:t>
          </a:r>
          <a:r>
            <a:rPr lang="ru-RU" sz="1400" b="1" kern="1200" dirty="0" smtClean="0">
              <a:solidFill>
                <a:schemeClr val="tx1"/>
              </a:solidFill>
            </a:rPr>
            <a:t>6</a:t>
          </a:r>
          <a:r>
            <a:rPr lang="ru-RU" sz="1400" kern="1200" dirty="0" smtClean="0">
              <a:solidFill>
                <a:schemeClr val="tx1"/>
              </a:solidFill>
            </a:rPr>
            <a:t> проверок в Отдел ЭБ и ПК, СК ММО МВД России «</a:t>
          </a:r>
          <a:r>
            <a:rPr lang="ru-RU" sz="1400" kern="1200" dirty="0" err="1" smtClean="0">
              <a:solidFill>
                <a:schemeClr val="tx1"/>
              </a:solidFill>
            </a:rPr>
            <a:t>Асбестовский</a:t>
          </a:r>
          <a:r>
            <a:rPr lang="ru-RU" sz="1400" kern="1200" dirty="0" smtClean="0">
              <a:solidFill>
                <a:schemeClr val="tx1"/>
              </a:solidFill>
            </a:rPr>
            <a:t>»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39187" y="2386101"/>
        <a:ext cx="5225706" cy="474492"/>
      </dsp:txXfrm>
    </dsp:sp>
    <dsp:sp modelId="{E82397E7-BFC1-47B3-AE91-43CB16D5603E}">
      <dsp:nvSpPr>
        <dsp:cNvPr id="0" name=""/>
        <dsp:cNvSpPr/>
      </dsp:nvSpPr>
      <dsp:spPr>
        <a:xfrm>
          <a:off x="46255" y="2430415"/>
          <a:ext cx="385863" cy="3858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4710551"/>
              <a:satOff val="-6290"/>
              <a:lumOff val="3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EC4DC5-C296-4D33-986F-C0518B2CE84B}">
      <dsp:nvSpPr>
        <dsp:cNvPr id="0" name=""/>
        <dsp:cNvSpPr/>
      </dsp:nvSpPr>
      <dsp:spPr>
        <a:xfrm rot="5400000">
          <a:off x="-133348" y="134239"/>
          <a:ext cx="888989" cy="622292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-5400000">
        <a:off x="1" y="312036"/>
        <a:ext cx="622292" cy="266697"/>
      </dsp:txXfrm>
    </dsp:sp>
    <dsp:sp modelId="{CC0B4B81-9053-41D8-8B25-3BCCF0CE4E27}">
      <dsp:nvSpPr>
        <dsp:cNvPr id="0" name=""/>
        <dsp:cNvSpPr/>
      </dsp:nvSpPr>
      <dsp:spPr>
        <a:xfrm rot="5400000">
          <a:off x="2506500" y="-1883316"/>
          <a:ext cx="577843" cy="43462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Проведено 16 проверок</a:t>
          </a:r>
          <a:endParaRPr lang="ru-RU" sz="1800" kern="1200" dirty="0"/>
        </a:p>
      </dsp:txBody>
      <dsp:txXfrm rot="-5400000">
        <a:off x="622292" y="29100"/>
        <a:ext cx="4318051" cy="521427"/>
      </dsp:txXfrm>
    </dsp:sp>
    <dsp:sp modelId="{E1ED6575-ED24-43A9-B403-DEDD5315CB8F}">
      <dsp:nvSpPr>
        <dsp:cNvPr id="0" name=""/>
        <dsp:cNvSpPr/>
      </dsp:nvSpPr>
      <dsp:spPr>
        <a:xfrm rot="5400000">
          <a:off x="-133348" y="869430"/>
          <a:ext cx="888989" cy="622292"/>
        </a:xfrm>
        <a:prstGeom prst="chevron">
          <a:avLst/>
        </a:prstGeom>
        <a:gradFill rotWithShape="0">
          <a:gsLst>
            <a:gs pos="0">
              <a:schemeClr val="accent2">
                <a:hueOff val="-1570184"/>
                <a:satOff val="-2097"/>
                <a:lumOff val="1242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1570184"/>
                <a:satOff val="-2097"/>
                <a:lumOff val="1242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1570184"/>
              <a:satOff val="-2097"/>
              <a:lumOff val="124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-5400000">
        <a:off x="1" y="1047227"/>
        <a:ext cx="622292" cy="266697"/>
      </dsp:txXfrm>
    </dsp:sp>
    <dsp:sp modelId="{BED1F072-4572-4F94-B40C-0BD15A299BB9}">
      <dsp:nvSpPr>
        <dsp:cNvPr id="0" name=""/>
        <dsp:cNvSpPr/>
      </dsp:nvSpPr>
      <dsp:spPr>
        <a:xfrm rot="5400000">
          <a:off x="2506500" y="-1148126"/>
          <a:ext cx="577843" cy="43462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570184"/>
              <a:satOff val="-2097"/>
              <a:lumOff val="124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Выдано 11 предписаний </a:t>
          </a:r>
          <a:endParaRPr lang="ru-RU" sz="1800" kern="1200" dirty="0"/>
        </a:p>
      </dsp:txBody>
      <dsp:txXfrm rot="-5400000">
        <a:off x="622292" y="764290"/>
        <a:ext cx="4318051" cy="521427"/>
      </dsp:txXfrm>
    </dsp:sp>
    <dsp:sp modelId="{0270EC3A-5BD7-4EB2-A4D4-0BB9129F9B77}">
      <dsp:nvSpPr>
        <dsp:cNvPr id="0" name=""/>
        <dsp:cNvSpPr/>
      </dsp:nvSpPr>
      <dsp:spPr>
        <a:xfrm rot="5400000">
          <a:off x="-133348" y="1604621"/>
          <a:ext cx="888989" cy="622292"/>
        </a:xfrm>
        <a:prstGeom prst="chevron">
          <a:avLst/>
        </a:prstGeom>
        <a:gradFill rotWithShape="0">
          <a:gsLst>
            <a:gs pos="0">
              <a:schemeClr val="accent2">
                <a:hueOff val="-3140368"/>
                <a:satOff val="-4193"/>
                <a:lumOff val="2484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3140368"/>
                <a:satOff val="-4193"/>
                <a:lumOff val="2484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3140368"/>
              <a:satOff val="-4193"/>
              <a:lumOff val="248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-5400000">
        <a:off x="1" y="1782418"/>
        <a:ext cx="622292" cy="266697"/>
      </dsp:txXfrm>
    </dsp:sp>
    <dsp:sp modelId="{685B8912-E5D5-4CAB-B3CC-391020DAA730}">
      <dsp:nvSpPr>
        <dsp:cNvPr id="0" name=""/>
        <dsp:cNvSpPr/>
      </dsp:nvSpPr>
      <dsp:spPr>
        <a:xfrm rot="5400000">
          <a:off x="2506500" y="-444046"/>
          <a:ext cx="577843" cy="43462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3140368"/>
              <a:satOff val="-4193"/>
              <a:lumOff val="248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Направлено в УФАС по СО материалы 4 проверок </a:t>
          </a:r>
          <a:endParaRPr lang="ru-RU" sz="1800" kern="1200" dirty="0"/>
        </a:p>
      </dsp:txBody>
      <dsp:txXfrm rot="-5400000">
        <a:off x="622292" y="1468370"/>
        <a:ext cx="4318051" cy="521427"/>
      </dsp:txXfrm>
    </dsp:sp>
    <dsp:sp modelId="{DA12CB30-144D-4B47-B58C-28B139982869}">
      <dsp:nvSpPr>
        <dsp:cNvPr id="0" name=""/>
        <dsp:cNvSpPr/>
      </dsp:nvSpPr>
      <dsp:spPr>
        <a:xfrm rot="5400000">
          <a:off x="-133348" y="2339811"/>
          <a:ext cx="888989" cy="622292"/>
        </a:xfrm>
        <a:prstGeom prst="chevron">
          <a:avLst/>
        </a:prstGeom>
        <a:gradFill rotWithShape="0">
          <a:gsLst>
            <a:gs pos="0">
              <a:schemeClr val="accent2">
                <a:hueOff val="-4710551"/>
                <a:satOff val="-6290"/>
                <a:lumOff val="372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4710551"/>
                <a:satOff val="-6290"/>
                <a:lumOff val="3726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4710551"/>
              <a:satOff val="-6290"/>
              <a:lumOff val="372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-5400000">
        <a:off x="1" y="2517608"/>
        <a:ext cx="622292" cy="266697"/>
      </dsp:txXfrm>
    </dsp:sp>
    <dsp:sp modelId="{8D6F1B01-331A-4213-9859-4ACF6BDFC197}">
      <dsp:nvSpPr>
        <dsp:cNvPr id="0" name=""/>
        <dsp:cNvSpPr/>
      </dsp:nvSpPr>
      <dsp:spPr>
        <a:xfrm rot="5400000">
          <a:off x="2506500" y="322255"/>
          <a:ext cx="577843" cy="43462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4710551"/>
              <a:satOff val="-6290"/>
              <a:lumOff val="372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Направлено Минфин СО материалы 12 проверок </a:t>
          </a:r>
          <a:endParaRPr lang="ru-RU" sz="1800" kern="1200" dirty="0"/>
        </a:p>
      </dsp:txBody>
      <dsp:txXfrm rot="-5400000">
        <a:off x="622292" y="2234671"/>
        <a:ext cx="4318051" cy="52142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DD50A2-10D6-4D30-BA17-10504C14B6FC}">
      <dsp:nvSpPr>
        <dsp:cNvPr id="0" name=""/>
        <dsp:cNvSpPr/>
      </dsp:nvSpPr>
      <dsp:spPr>
        <a:xfrm>
          <a:off x="1500143" y="338"/>
          <a:ext cx="3229600" cy="2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1500143" y="338"/>
        <a:ext cx="3229600" cy="293600"/>
      </dsp:txXfrm>
    </dsp:sp>
    <dsp:sp modelId="{80B25923-2549-4221-86AE-4E9F346D4DA9}">
      <dsp:nvSpPr>
        <dsp:cNvPr id="0" name=""/>
        <dsp:cNvSpPr/>
      </dsp:nvSpPr>
      <dsp:spPr>
        <a:xfrm>
          <a:off x="1500143" y="293938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943131-5C0D-47BB-8055-88BE183BB04E}">
      <dsp:nvSpPr>
        <dsp:cNvPr id="0" name=""/>
        <dsp:cNvSpPr/>
      </dsp:nvSpPr>
      <dsp:spPr>
        <a:xfrm>
          <a:off x="1954081" y="293938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235528"/>
                <a:satOff val="-315"/>
                <a:lumOff val="18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235528"/>
                <a:satOff val="-315"/>
                <a:lumOff val="186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235528"/>
              <a:satOff val="-315"/>
              <a:lumOff val="18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30120B-ADF4-46EA-BA27-B0A12F02DD0C}">
      <dsp:nvSpPr>
        <dsp:cNvPr id="0" name=""/>
        <dsp:cNvSpPr/>
      </dsp:nvSpPr>
      <dsp:spPr>
        <a:xfrm>
          <a:off x="2408378" y="293938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471055"/>
                <a:satOff val="-629"/>
                <a:lumOff val="373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471055"/>
                <a:satOff val="-629"/>
                <a:lumOff val="373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471055"/>
              <a:satOff val="-629"/>
              <a:lumOff val="37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64DF50-D886-4A53-B597-D2E930A0E544}">
      <dsp:nvSpPr>
        <dsp:cNvPr id="0" name=""/>
        <dsp:cNvSpPr/>
      </dsp:nvSpPr>
      <dsp:spPr>
        <a:xfrm>
          <a:off x="2862317" y="293938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706583"/>
                <a:satOff val="-944"/>
                <a:lumOff val="559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706583"/>
                <a:satOff val="-944"/>
                <a:lumOff val="559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706583"/>
              <a:satOff val="-944"/>
              <a:lumOff val="55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DACC88-D903-4CBB-862B-2D034FDCA6F7}">
      <dsp:nvSpPr>
        <dsp:cNvPr id="0" name=""/>
        <dsp:cNvSpPr/>
      </dsp:nvSpPr>
      <dsp:spPr>
        <a:xfrm>
          <a:off x="3316614" y="293938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942110"/>
                <a:satOff val="-1258"/>
                <a:lumOff val="745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942110"/>
                <a:satOff val="-1258"/>
                <a:lumOff val="745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942110"/>
              <a:satOff val="-1258"/>
              <a:lumOff val="74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B63E61-011F-4832-B56C-E4A12952F6D4}">
      <dsp:nvSpPr>
        <dsp:cNvPr id="0" name=""/>
        <dsp:cNvSpPr/>
      </dsp:nvSpPr>
      <dsp:spPr>
        <a:xfrm>
          <a:off x="3770552" y="293938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1177638"/>
                <a:satOff val="-1573"/>
                <a:lumOff val="931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1177638"/>
                <a:satOff val="-1573"/>
                <a:lumOff val="931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1177638"/>
              <a:satOff val="-1573"/>
              <a:lumOff val="931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ACB695-B852-4F59-82BD-48A625F17928}">
      <dsp:nvSpPr>
        <dsp:cNvPr id="0" name=""/>
        <dsp:cNvSpPr/>
      </dsp:nvSpPr>
      <dsp:spPr>
        <a:xfrm>
          <a:off x="4224850" y="293938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1413165"/>
                <a:satOff val="-1887"/>
                <a:lumOff val="111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1413165"/>
                <a:satOff val="-1887"/>
                <a:lumOff val="1118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1413165"/>
              <a:satOff val="-1887"/>
              <a:lumOff val="1118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0F2C0E-F9C7-481A-B213-64C4ACDE7162}">
      <dsp:nvSpPr>
        <dsp:cNvPr id="0" name=""/>
        <dsp:cNvSpPr/>
      </dsp:nvSpPr>
      <dsp:spPr>
        <a:xfrm>
          <a:off x="1500143" y="353745"/>
          <a:ext cx="3271585" cy="478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Возбуждено 12 дел об административных правонарушения</a:t>
          </a:r>
          <a:endParaRPr lang="ru-RU" sz="1500" kern="1200" dirty="0"/>
        </a:p>
      </dsp:txBody>
      <dsp:txXfrm>
        <a:off x="1500143" y="353745"/>
        <a:ext cx="3271585" cy="478459"/>
      </dsp:txXfrm>
    </dsp:sp>
    <dsp:sp modelId="{9FABF6AC-9C8B-451C-86F8-25C8226CD081}">
      <dsp:nvSpPr>
        <dsp:cNvPr id="0" name=""/>
        <dsp:cNvSpPr/>
      </dsp:nvSpPr>
      <dsp:spPr>
        <a:xfrm>
          <a:off x="1500143" y="922314"/>
          <a:ext cx="3229600" cy="2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1500143" y="922314"/>
        <a:ext cx="3229600" cy="293600"/>
      </dsp:txXfrm>
    </dsp:sp>
    <dsp:sp modelId="{B20F1B99-6FC6-4888-841F-01893720A146}">
      <dsp:nvSpPr>
        <dsp:cNvPr id="0" name=""/>
        <dsp:cNvSpPr/>
      </dsp:nvSpPr>
      <dsp:spPr>
        <a:xfrm>
          <a:off x="1500143" y="1215914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1648693"/>
                <a:satOff val="-2202"/>
                <a:lumOff val="1304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1648693"/>
                <a:satOff val="-2202"/>
                <a:lumOff val="1304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1648693"/>
              <a:satOff val="-2202"/>
              <a:lumOff val="130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D94D46-F8F6-4FAB-B267-45D968C778AA}">
      <dsp:nvSpPr>
        <dsp:cNvPr id="0" name=""/>
        <dsp:cNvSpPr/>
      </dsp:nvSpPr>
      <dsp:spPr>
        <a:xfrm>
          <a:off x="1954081" y="1215914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1884221"/>
                <a:satOff val="-2516"/>
                <a:lumOff val="149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1884221"/>
                <a:satOff val="-2516"/>
                <a:lumOff val="149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1884221"/>
              <a:satOff val="-2516"/>
              <a:lumOff val="149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D2C2F2-8D92-4E85-B8FF-B0F8E7950D50}">
      <dsp:nvSpPr>
        <dsp:cNvPr id="0" name=""/>
        <dsp:cNvSpPr/>
      </dsp:nvSpPr>
      <dsp:spPr>
        <a:xfrm>
          <a:off x="2408378" y="1215914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2119748"/>
                <a:satOff val="-2831"/>
                <a:lumOff val="167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2119748"/>
                <a:satOff val="-2831"/>
                <a:lumOff val="1677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2119748"/>
              <a:satOff val="-2831"/>
              <a:lumOff val="1677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4C300C-46F4-4A73-8955-F44D1494E1FA}">
      <dsp:nvSpPr>
        <dsp:cNvPr id="0" name=""/>
        <dsp:cNvSpPr/>
      </dsp:nvSpPr>
      <dsp:spPr>
        <a:xfrm>
          <a:off x="2862317" y="1215914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2355276"/>
                <a:satOff val="-3145"/>
                <a:lumOff val="1863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2355276"/>
                <a:satOff val="-3145"/>
                <a:lumOff val="1863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2355276"/>
              <a:satOff val="-3145"/>
              <a:lumOff val="186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5ABC61-B935-404B-A571-353B24E282A7}">
      <dsp:nvSpPr>
        <dsp:cNvPr id="0" name=""/>
        <dsp:cNvSpPr/>
      </dsp:nvSpPr>
      <dsp:spPr>
        <a:xfrm>
          <a:off x="3316614" y="1215914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2590803"/>
                <a:satOff val="-3460"/>
                <a:lumOff val="2049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2590803"/>
                <a:satOff val="-3460"/>
                <a:lumOff val="2049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2590803"/>
              <a:satOff val="-3460"/>
              <a:lumOff val="204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E84DF6-1575-4E63-BCB6-F9B1E519B8FA}">
      <dsp:nvSpPr>
        <dsp:cNvPr id="0" name=""/>
        <dsp:cNvSpPr/>
      </dsp:nvSpPr>
      <dsp:spPr>
        <a:xfrm>
          <a:off x="3770552" y="1215914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2826331"/>
                <a:satOff val="-3774"/>
                <a:lumOff val="223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2826331"/>
                <a:satOff val="-3774"/>
                <a:lumOff val="2236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2826331"/>
              <a:satOff val="-3774"/>
              <a:lumOff val="223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262401-94BA-40F4-9F7F-863A285D03A5}">
      <dsp:nvSpPr>
        <dsp:cNvPr id="0" name=""/>
        <dsp:cNvSpPr/>
      </dsp:nvSpPr>
      <dsp:spPr>
        <a:xfrm>
          <a:off x="4224850" y="1215914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3061858"/>
                <a:satOff val="-4089"/>
                <a:lumOff val="2422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3061858"/>
                <a:satOff val="-4089"/>
                <a:lumOff val="2422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3061858"/>
              <a:satOff val="-4089"/>
              <a:lumOff val="242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53DE1E-9D4F-489B-BECA-76C56C06834A}">
      <dsp:nvSpPr>
        <dsp:cNvPr id="0" name=""/>
        <dsp:cNvSpPr/>
      </dsp:nvSpPr>
      <dsp:spPr>
        <a:xfrm>
          <a:off x="1500143" y="1275722"/>
          <a:ext cx="3271585" cy="478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2355276"/>
              <a:satOff val="-3145"/>
              <a:lumOff val="186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Наложено административных штрафов на сумму 150,0 тыс. рублей</a:t>
          </a:r>
          <a:endParaRPr lang="ru-RU" sz="1500" kern="1200" dirty="0"/>
        </a:p>
      </dsp:txBody>
      <dsp:txXfrm>
        <a:off x="1500143" y="1275722"/>
        <a:ext cx="3271585" cy="478459"/>
      </dsp:txXfrm>
    </dsp:sp>
    <dsp:sp modelId="{E219CE5A-FA73-4083-AF1C-1C0D17336522}">
      <dsp:nvSpPr>
        <dsp:cNvPr id="0" name=""/>
        <dsp:cNvSpPr/>
      </dsp:nvSpPr>
      <dsp:spPr>
        <a:xfrm>
          <a:off x="1500143" y="1844291"/>
          <a:ext cx="3229600" cy="2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1500143" y="1844291"/>
        <a:ext cx="3229600" cy="293600"/>
      </dsp:txXfrm>
    </dsp:sp>
    <dsp:sp modelId="{E2EBC23B-D312-4F2C-92B4-C11868EB7E87}">
      <dsp:nvSpPr>
        <dsp:cNvPr id="0" name=""/>
        <dsp:cNvSpPr/>
      </dsp:nvSpPr>
      <dsp:spPr>
        <a:xfrm>
          <a:off x="1500143" y="2137891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3297386"/>
                <a:satOff val="-4403"/>
                <a:lumOff val="260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3297386"/>
                <a:satOff val="-4403"/>
                <a:lumOff val="2608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3297386"/>
              <a:satOff val="-4403"/>
              <a:lumOff val="2608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4D97FA-15A4-4A98-A777-C04D42604038}">
      <dsp:nvSpPr>
        <dsp:cNvPr id="0" name=""/>
        <dsp:cNvSpPr/>
      </dsp:nvSpPr>
      <dsp:spPr>
        <a:xfrm>
          <a:off x="1954081" y="2137891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3532913"/>
                <a:satOff val="-4718"/>
                <a:lumOff val="2794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3532913"/>
                <a:satOff val="-4718"/>
                <a:lumOff val="2794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3532913"/>
              <a:satOff val="-4718"/>
              <a:lumOff val="279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AAE08A-7852-443C-8366-787AE1141CB2}">
      <dsp:nvSpPr>
        <dsp:cNvPr id="0" name=""/>
        <dsp:cNvSpPr/>
      </dsp:nvSpPr>
      <dsp:spPr>
        <a:xfrm>
          <a:off x="2408378" y="2137891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3768441"/>
                <a:satOff val="-5032"/>
                <a:lumOff val="2981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3768441"/>
                <a:satOff val="-5032"/>
                <a:lumOff val="2981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3768441"/>
              <a:satOff val="-5032"/>
              <a:lumOff val="2981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0307FB-D8F3-42D9-850A-DE59AD2D477B}">
      <dsp:nvSpPr>
        <dsp:cNvPr id="0" name=""/>
        <dsp:cNvSpPr/>
      </dsp:nvSpPr>
      <dsp:spPr>
        <a:xfrm>
          <a:off x="2862317" y="2137891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4003969"/>
                <a:satOff val="-5347"/>
                <a:lumOff val="316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4003969"/>
                <a:satOff val="-5347"/>
                <a:lumOff val="3167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4003969"/>
              <a:satOff val="-5347"/>
              <a:lumOff val="3167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EE5CD5-21C9-4DA9-939D-0BD9A893FDF6}">
      <dsp:nvSpPr>
        <dsp:cNvPr id="0" name=""/>
        <dsp:cNvSpPr/>
      </dsp:nvSpPr>
      <dsp:spPr>
        <a:xfrm>
          <a:off x="3316614" y="2137891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4239496"/>
                <a:satOff val="-5661"/>
                <a:lumOff val="3353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4239496"/>
                <a:satOff val="-5661"/>
                <a:lumOff val="3353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4239496"/>
              <a:satOff val="-5661"/>
              <a:lumOff val="335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3C5804-8EB5-4B5C-B9E9-AFBBB67EFD3B}">
      <dsp:nvSpPr>
        <dsp:cNvPr id="0" name=""/>
        <dsp:cNvSpPr/>
      </dsp:nvSpPr>
      <dsp:spPr>
        <a:xfrm>
          <a:off x="3770552" y="2137891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4475023"/>
                <a:satOff val="-5976"/>
                <a:lumOff val="354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4475023"/>
                <a:satOff val="-5976"/>
                <a:lumOff val="354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4475023"/>
              <a:satOff val="-5976"/>
              <a:lumOff val="354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ECEEB5-C679-4204-B8FC-E122E38B43C3}">
      <dsp:nvSpPr>
        <dsp:cNvPr id="0" name=""/>
        <dsp:cNvSpPr/>
      </dsp:nvSpPr>
      <dsp:spPr>
        <a:xfrm>
          <a:off x="4224850" y="2137891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4710551"/>
                <a:satOff val="-6290"/>
                <a:lumOff val="372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4710551"/>
                <a:satOff val="-6290"/>
                <a:lumOff val="3726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4710551"/>
              <a:satOff val="-6290"/>
              <a:lumOff val="372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52C861-470C-407D-982E-5485F448AA3C}">
      <dsp:nvSpPr>
        <dsp:cNvPr id="0" name=""/>
        <dsp:cNvSpPr/>
      </dsp:nvSpPr>
      <dsp:spPr>
        <a:xfrm>
          <a:off x="1500143" y="2197699"/>
          <a:ext cx="3271585" cy="478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4710551"/>
              <a:satOff val="-6290"/>
              <a:lumOff val="372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Уплачено административных штрафов на сумму 45,0 тыс. рублей</a:t>
          </a:r>
          <a:endParaRPr lang="ru-RU" sz="1500" kern="1200" dirty="0"/>
        </a:p>
      </dsp:txBody>
      <dsp:txXfrm>
        <a:off x="1500143" y="2197699"/>
        <a:ext cx="3271585" cy="4784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3E08C4-73BD-4351-A896-8803CC00EE05}">
      <dsp:nvSpPr>
        <dsp:cNvPr id="0" name=""/>
        <dsp:cNvSpPr/>
      </dsp:nvSpPr>
      <dsp:spPr>
        <a:xfrm rot="5400000">
          <a:off x="-204408" y="1080611"/>
          <a:ext cx="1686704" cy="203535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5A547C-0C02-4B10-8CA8-44E40E25B54A}">
      <dsp:nvSpPr>
        <dsp:cNvPr id="0" name=""/>
        <dsp:cNvSpPr/>
      </dsp:nvSpPr>
      <dsp:spPr>
        <a:xfrm>
          <a:off x="181932" y="1687"/>
          <a:ext cx="2261501" cy="13569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Разработка плана мероприятий по составлению проекта бюджета </a:t>
          </a:r>
          <a:endParaRPr lang="ru-RU" sz="1400" kern="1200" dirty="0"/>
        </a:p>
      </dsp:txBody>
      <dsp:txXfrm>
        <a:off x="221674" y="41429"/>
        <a:ext cx="2182017" cy="1277416"/>
      </dsp:txXfrm>
    </dsp:sp>
    <dsp:sp modelId="{9A54D0EC-72BC-40FD-96DE-EF8970D8663A}">
      <dsp:nvSpPr>
        <dsp:cNvPr id="0" name=""/>
        <dsp:cNvSpPr/>
      </dsp:nvSpPr>
      <dsp:spPr>
        <a:xfrm rot="5508542">
          <a:off x="-232336" y="2777581"/>
          <a:ext cx="1689233" cy="203535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891C35-C945-4CFD-AE05-69F548C60705}">
      <dsp:nvSpPr>
        <dsp:cNvPr id="0" name=""/>
        <dsp:cNvSpPr/>
      </dsp:nvSpPr>
      <dsp:spPr>
        <a:xfrm>
          <a:off x="181932" y="1697813"/>
          <a:ext cx="2261501" cy="13569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Согласование с Министерством финансов оценки расходных полномочий</a:t>
          </a:r>
          <a:endParaRPr lang="ru-RU" sz="1400" kern="1200" dirty="0"/>
        </a:p>
      </dsp:txBody>
      <dsp:txXfrm>
        <a:off x="221674" y="1737555"/>
        <a:ext cx="2182017" cy="1277416"/>
      </dsp:txXfrm>
    </dsp:sp>
    <dsp:sp modelId="{3CBAC98C-50DD-45E9-90E9-4D1C9E9D86F6}">
      <dsp:nvSpPr>
        <dsp:cNvPr id="0" name=""/>
        <dsp:cNvSpPr/>
      </dsp:nvSpPr>
      <dsp:spPr>
        <a:xfrm rot="21598099">
          <a:off x="590328" y="3625644"/>
          <a:ext cx="3051701" cy="203535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5CEE94-C2AA-442C-98D6-5C959C83429D}">
      <dsp:nvSpPr>
        <dsp:cNvPr id="0" name=""/>
        <dsp:cNvSpPr/>
      </dsp:nvSpPr>
      <dsp:spPr>
        <a:xfrm>
          <a:off x="128606" y="3395627"/>
          <a:ext cx="2261501" cy="13569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Разработка и утверждение методики планирования бюджетных ассигнований</a:t>
          </a:r>
          <a:endParaRPr lang="ru-RU" sz="1400" kern="1200" dirty="0"/>
        </a:p>
      </dsp:txBody>
      <dsp:txXfrm>
        <a:off x="168348" y="3435369"/>
        <a:ext cx="2182017" cy="1277416"/>
      </dsp:txXfrm>
    </dsp:sp>
    <dsp:sp modelId="{7151A289-D669-48D0-8DD8-0747A9FE1F39}">
      <dsp:nvSpPr>
        <dsp:cNvPr id="0" name=""/>
        <dsp:cNvSpPr/>
      </dsp:nvSpPr>
      <dsp:spPr>
        <a:xfrm rot="16200000">
          <a:off x="2803388" y="2776737"/>
          <a:ext cx="1686704" cy="203535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4EC23A-C3E6-4533-A91D-D3A3ABB237CC}">
      <dsp:nvSpPr>
        <dsp:cNvPr id="0" name=""/>
        <dsp:cNvSpPr/>
      </dsp:nvSpPr>
      <dsp:spPr>
        <a:xfrm>
          <a:off x="3189729" y="3393939"/>
          <a:ext cx="2261501" cy="13569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Доведение до ГРБС оценки расходных полномочий </a:t>
          </a:r>
          <a:endParaRPr lang="ru-RU" sz="1400" kern="1200" dirty="0"/>
        </a:p>
      </dsp:txBody>
      <dsp:txXfrm>
        <a:off x="3229471" y="3433681"/>
        <a:ext cx="2182017" cy="1277416"/>
      </dsp:txXfrm>
    </dsp:sp>
    <dsp:sp modelId="{BB12A1F1-F6C5-493A-813D-6F32A3B97235}">
      <dsp:nvSpPr>
        <dsp:cNvPr id="0" name=""/>
        <dsp:cNvSpPr/>
      </dsp:nvSpPr>
      <dsp:spPr>
        <a:xfrm rot="16200000">
          <a:off x="2803388" y="1080611"/>
          <a:ext cx="1686704" cy="203535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128351-E487-4834-8461-FC5BFDAC305D}">
      <dsp:nvSpPr>
        <dsp:cNvPr id="0" name=""/>
        <dsp:cNvSpPr/>
      </dsp:nvSpPr>
      <dsp:spPr>
        <a:xfrm>
          <a:off x="3189729" y="1697813"/>
          <a:ext cx="2261501" cy="13569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/>
            <a:t>Проверка обоснований бюджетных ассигнований</a:t>
          </a:r>
        </a:p>
      </dsp:txBody>
      <dsp:txXfrm>
        <a:off x="3229471" y="1737555"/>
        <a:ext cx="2182017" cy="1277416"/>
      </dsp:txXfrm>
    </dsp:sp>
    <dsp:sp modelId="{E0EBD561-E12C-46FA-8067-09471A473999}">
      <dsp:nvSpPr>
        <dsp:cNvPr id="0" name=""/>
        <dsp:cNvSpPr/>
      </dsp:nvSpPr>
      <dsp:spPr>
        <a:xfrm>
          <a:off x="3651451" y="232548"/>
          <a:ext cx="2998374" cy="203535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A5403F-EF2C-4511-B63A-5E9BB45D3D69}">
      <dsp:nvSpPr>
        <dsp:cNvPr id="0" name=""/>
        <dsp:cNvSpPr/>
      </dsp:nvSpPr>
      <dsp:spPr>
        <a:xfrm>
          <a:off x="3189729" y="1687"/>
          <a:ext cx="2261501" cy="13569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/>
            <a:t>Формирование планового  реестра расходных обязательств</a:t>
          </a:r>
        </a:p>
      </dsp:txBody>
      <dsp:txXfrm>
        <a:off x="3229471" y="41429"/>
        <a:ext cx="2182017" cy="1277416"/>
      </dsp:txXfrm>
    </dsp:sp>
    <dsp:sp modelId="{B63442BE-C84A-4EB4-BCBF-2A338101C49E}">
      <dsp:nvSpPr>
        <dsp:cNvPr id="0" name=""/>
        <dsp:cNvSpPr/>
      </dsp:nvSpPr>
      <dsp:spPr>
        <a:xfrm rot="5400000">
          <a:off x="5811185" y="1080611"/>
          <a:ext cx="1686704" cy="203535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CC0E74-9398-4D4D-B99C-8A8A5AA1CFF3}">
      <dsp:nvSpPr>
        <dsp:cNvPr id="0" name=""/>
        <dsp:cNvSpPr/>
      </dsp:nvSpPr>
      <dsp:spPr>
        <a:xfrm>
          <a:off x="6197526" y="1687"/>
          <a:ext cx="2261501" cy="13569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Подготовка проекта решения Думы о бюджете в первом и втором чтении</a:t>
          </a:r>
          <a:endParaRPr lang="ru-RU" sz="1400" kern="1200" dirty="0"/>
        </a:p>
      </dsp:txBody>
      <dsp:txXfrm>
        <a:off x="6237268" y="41429"/>
        <a:ext cx="2182017" cy="1277416"/>
      </dsp:txXfrm>
    </dsp:sp>
    <dsp:sp modelId="{A38F58CB-0489-4A54-A72E-252451ED2655}">
      <dsp:nvSpPr>
        <dsp:cNvPr id="0" name=""/>
        <dsp:cNvSpPr/>
      </dsp:nvSpPr>
      <dsp:spPr>
        <a:xfrm rot="5400000">
          <a:off x="5811185" y="2776737"/>
          <a:ext cx="1686704" cy="203535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349DD-7576-435D-A55D-68C61DA950E7}">
      <dsp:nvSpPr>
        <dsp:cNvPr id="0" name=""/>
        <dsp:cNvSpPr/>
      </dsp:nvSpPr>
      <dsp:spPr>
        <a:xfrm>
          <a:off x="6197526" y="1697813"/>
          <a:ext cx="2261501" cy="13569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Формирование сводной бюджетной росписи  </a:t>
          </a:r>
          <a:endParaRPr lang="ru-RU" sz="1400" kern="1200" dirty="0"/>
        </a:p>
      </dsp:txBody>
      <dsp:txXfrm>
        <a:off x="6237268" y="1737555"/>
        <a:ext cx="2182017" cy="1277416"/>
      </dsp:txXfrm>
    </dsp:sp>
    <dsp:sp modelId="{5BA720A6-72E0-4F12-A7F1-5A18F58E49E1}">
      <dsp:nvSpPr>
        <dsp:cNvPr id="0" name=""/>
        <dsp:cNvSpPr/>
      </dsp:nvSpPr>
      <dsp:spPr>
        <a:xfrm>
          <a:off x="6197526" y="3393939"/>
          <a:ext cx="2261501" cy="13569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Доведение до ГРБС  бюджетных ассигнований в соответствии с решением Думы о бюджете</a:t>
          </a:r>
          <a:endParaRPr lang="ru-RU" sz="1400" kern="1200" dirty="0"/>
        </a:p>
      </dsp:txBody>
      <dsp:txXfrm>
        <a:off x="6237268" y="3433681"/>
        <a:ext cx="2182017" cy="12774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59527B-AF4B-4F4C-BC99-E5B8C20D1E6A}">
      <dsp:nvSpPr>
        <dsp:cNvPr id="0" name=""/>
        <dsp:cNvSpPr/>
      </dsp:nvSpPr>
      <dsp:spPr>
        <a:xfrm>
          <a:off x="0" y="2702005"/>
          <a:ext cx="2543944" cy="100981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Безвозмездные</a:t>
          </a:r>
          <a:r>
            <a:rPr lang="ru-RU" sz="1800" b="1" kern="120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800" b="1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поступления</a:t>
          </a:r>
          <a:endParaRPr lang="ru-RU" sz="1800" b="1" kern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sp:txBody>
      <dsp:txXfrm>
        <a:off x="0" y="2702005"/>
        <a:ext cx="2543944" cy="545298"/>
      </dsp:txXfrm>
    </dsp:sp>
    <dsp:sp modelId="{DD43B87F-2FAD-4B0F-822A-9644B0E400FF}">
      <dsp:nvSpPr>
        <dsp:cNvPr id="0" name=""/>
        <dsp:cNvSpPr/>
      </dsp:nvSpPr>
      <dsp:spPr>
        <a:xfrm>
          <a:off x="0" y="3289786"/>
          <a:ext cx="2543944" cy="4538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Bookman Old Style" panose="02050604050505020204" pitchFamily="18" charset="0"/>
            </a:rPr>
            <a:t>1 486,8</a:t>
          </a:r>
          <a:r>
            <a:rPr lang="ru-RU" sz="2000" kern="1200" dirty="0" smtClean="0">
              <a:latin typeface="Bookman Old Style" panose="02050604050505020204" pitchFamily="18" charset="0"/>
            </a:rPr>
            <a:t> млн. руб.</a:t>
          </a:r>
          <a:endParaRPr lang="ru-RU" sz="2000" kern="1200" dirty="0">
            <a:latin typeface="Bookman Old Style" panose="02050604050505020204" pitchFamily="18" charset="0"/>
          </a:endParaRPr>
        </a:p>
      </dsp:txBody>
      <dsp:txXfrm>
        <a:off x="0" y="3289786"/>
        <a:ext cx="2543944" cy="453866"/>
      </dsp:txXfrm>
    </dsp:sp>
    <dsp:sp modelId="{9CA0E813-5B51-4794-B0B3-B705F7BA02B4}">
      <dsp:nvSpPr>
        <dsp:cNvPr id="0" name=""/>
        <dsp:cNvSpPr/>
      </dsp:nvSpPr>
      <dsp:spPr>
        <a:xfrm rot="10800000">
          <a:off x="0" y="1333850"/>
          <a:ext cx="2543944" cy="1366244"/>
        </a:xfrm>
        <a:prstGeom prst="upArrowCallou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Неналоговые доходы</a:t>
          </a:r>
          <a:r>
            <a:rPr lang="ru-RU" sz="1200" kern="120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 </a:t>
          </a:r>
          <a:endParaRPr lang="ru-RU" sz="1200" kern="120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sp:txBody>
      <dsp:txXfrm rot="-10800000">
        <a:off x="0" y="1333850"/>
        <a:ext cx="2543944" cy="479551"/>
      </dsp:txXfrm>
    </dsp:sp>
    <dsp:sp modelId="{CD4B3572-DE97-4BE5-A63B-4F986120D93C}">
      <dsp:nvSpPr>
        <dsp:cNvPr id="0" name=""/>
        <dsp:cNvSpPr/>
      </dsp:nvSpPr>
      <dsp:spPr>
        <a:xfrm>
          <a:off x="0" y="1857210"/>
          <a:ext cx="2543944" cy="37852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Bookman Old Style" panose="02050604050505020204" pitchFamily="18" charset="0"/>
            </a:rPr>
            <a:t>83,9</a:t>
          </a:r>
          <a:r>
            <a:rPr lang="ru-RU" sz="2000" kern="1200" dirty="0" smtClean="0">
              <a:latin typeface="Bookman Old Style" panose="02050604050505020204" pitchFamily="18" charset="0"/>
            </a:rPr>
            <a:t> млн. руб.</a:t>
          </a:r>
          <a:endParaRPr lang="ru-RU" sz="2000" kern="1200" dirty="0">
            <a:latin typeface="Bookman Old Style" panose="02050604050505020204" pitchFamily="18" charset="0"/>
          </a:endParaRPr>
        </a:p>
      </dsp:txBody>
      <dsp:txXfrm>
        <a:off x="0" y="1857210"/>
        <a:ext cx="2543944" cy="378526"/>
      </dsp:txXfrm>
    </dsp:sp>
    <dsp:sp modelId="{F74E24A1-4657-4036-BD1A-DDD0ED990BF3}">
      <dsp:nvSpPr>
        <dsp:cNvPr id="0" name=""/>
        <dsp:cNvSpPr/>
      </dsp:nvSpPr>
      <dsp:spPr>
        <a:xfrm rot="10800000">
          <a:off x="0" y="0"/>
          <a:ext cx="2543944" cy="1379734"/>
        </a:xfrm>
        <a:prstGeom prst="upArrowCallou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Налоговые доходы</a:t>
          </a:r>
          <a:endParaRPr lang="ru-RU" sz="1800" b="1" kern="120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sp:txBody>
      <dsp:txXfrm rot="-10800000">
        <a:off x="0" y="0"/>
        <a:ext cx="2543944" cy="484286"/>
      </dsp:txXfrm>
    </dsp:sp>
    <dsp:sp modelId="{EC7126A0-3863-4161-94C0-5D29C0F5B0BD}">
      <dsp:nvSpPr>
        <dsp:cNvPr id="0" name=""/>
        <dsp:cNvSpPr/>
      </dsp:nvSpPr>
      <dsp:spPr>
        <a:xfrm>
          <a:off x="0" y="530011"/>
          <a:ext cx="2543944" cy="3230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Bookman Old Style" panose="02050604050505020204" pitchFamily="18" charset="0"/>
            </a:rPr>
            <a:t>610,5</a:t>
          </a:r>
          <a:r>
            <a:rPr lang="ru-RU" sz="2000" kern="1200" dirty="0" smtClean="0">
              <a:latin typeface="Bookman Old Style" panose="02050604050505020204" pitchFamily="18" charset="0"/>
            </a:rPr>
            <a:t> млн. руб.</a:t>
          </a:r>
          <a:endParaRPr lang="ru-RU" sz="2000" kern="1200" dirty="0">
            <a:latin typeface="Bookman Old Style" panose="02050604050505020204" pitchFamily="18" charset="0"/>
          </a:endParaRPr>
        </a:p>
      </dsp:txBody>
      <dsp:txXfrm>
        <a:off x="0" y="530011"/>
        <a:ext cx="2543944" cy="3230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9EC966-4C02-40E6-8CD8-BE61C05643F4}">
      <dsp:nvSpPr>
        <dsp:cNvPr id="0" name=""/>
        <dsp:cNvSpPr/>
      </dsp:nvSpPr>
      <dsp:spPr>
        <a:xfrm>
          <a:off x="0" y="26369"/>
          <a:ext cx="2927648" cy="41895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Общегосударственные вопросы </a:t>
          </a:r>
          <a: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/>
          </a:r>
          <a:b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</a:br>
          <a: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b="1" kern="1200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124,4</a:t>
          </a:r>
          <a: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r>
            <a:rPr lang="ru-RU" sz="1200" kern="120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 </a:t>
          </a:r>
          <a:endParaRPr lang="ru-RU" sz="1200" kern="120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sp:txBody>
      <dsp:txXfrm>
        <a:off x="20452" y="46821"/>
        <a:ext cx="2886744" cy="378053"/>
      </dsp:txXfrm>
    </dsp:sp>
    <dsp:sp modelId="{D8B62EAF-B76D-4B78-9C0A-504017B09590}">
      <dsp:nvSpPr>
        <dsp:cNvPr id="0" name=""/>
        <dsp:cNvSpPr/>
      </dsp:nvSpPr>
      <dsp:spPr>
        <a:xfrm>
          <a:off x="0" y="477873"/>
          <a:ext cx="2927648" cy="41895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Национальная безопасность и правоохранительная деятельность </a:t>
          </a:r>
          <a:r>
            <a:rPr lang="ru-RU" sz="10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/>
          </a:r>
          <a:br>
            <a:rPr lang="ru-RU" sz="10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</a:br>
          <a:r>
            <a:rPr lang="ru-RU" sz="1200" b="1" kern="1200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22,0</a:t>
          </a:r>
          <a:r>
            <a:rPr lang="ru-RU" sz="10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000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000" kern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sp:txBody>
      <dsp:txXfrm>
        <a:off x="20452" y="498325"/>
        <a:ext cx="2886744" cy="378053"/>
      </dsp:txXfrm>
    </dsp:sp>
    <dsp:sp modelId="{7581A657-10F1-4D2C-9625-DCD9A7CC49F9}">
      <dsp:nvSpPr>
        <dsp:cNvPr id="0" name=""/>
        <dsp:cNvSpPr/>
      </dsp:nvSpPr>
      <dsp:spPr>
        <a:xfrm>
          <a:off x="0" y="906164"/>
          <a:ext cx="2927648" cy="428338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Национальная экономика</a:t>
          </a:r>
          <a:r>
            <a:rPr lang="ru-RU" sz="1200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  </a:t>
          </a:r>
          <a: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/>
          </a:r>
          <a:b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</a:br>
          <a:r>
            <a:rPr lang="ru-RU" sz="1200" b="1" kern="1200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89,2</a:t>
          </a:r>
          <a: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200" kern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sp:txBody>
      <dsp:txXfrm>
        <a:off x="20910" y="927074"/>
        <a:ext cx="2885828" cy="386518"/>
      </dsp:txXfrm>
    </dsp:sp>
    <dsp:sp modelId="{E630CAD9-F817-4E88-9623-C40187DFB873}">
      <dsp:nvSpPr>
        <dsp:cNvPr id="0" name=""/>
        <dsp:cNvSpPr/>
      </dsp:nvSpPr>
      <dsp:spPr>
        <a:xfrm>
          <a:off x="0" y="1346797"/>
          <a:ext cx="2927648" cy="41895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Жилищно-коммунальное хозяйство</a:t>
          </a:r>
          <a:r>
            <a:rPr lang="ru-RU" sz="1200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b="1" kern="1200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129,7</a:t>
          </a:r>
          <a: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200" kern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sp:txBody>
      <dsp:txXfrm>
        <a:off x="20452" y="1367249"/>
        <a:ext cx="2886744" cy="378053"/>
      </dsp:txXfrm>
    </dsp:sp>
    <dsp:sp modelId="{597F6FF3-1953-45DB-89CD-36AF46649464}">
      <dsp:nvSpPr>
        <dsp:cNvPr id="0" name=""/>
        <dsp:cNvSpPr/>
      </dsp:nvSpPr>
      <dsp:spPr>
        <a:xfrm>
          <a:off x="0" y="1776569"/>
          <a:ext cx="2927648" cy="41895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Охрана окружающей среды </a:t>
          </a:r>
          <a:r>
            <a:rPr lang="ru-RU" sz="1200" b="1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/>
          </a:r>
          <a:br>
            <a:rPr lang="ru-RU" sz="1200" b="1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</a:br>
          <a:r>
            <a:rPr lang="ru-RU" sz="1200" b="1" kern="1200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2,7</a:t>
          </a:r>
          <a: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200" kern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sp:txBody>
      <dsp:txXfrm>
        <a:off x="20452" y="1797021"/>
        <a:ext cx="2886744" cy="378053"/>
      </dsp:txXfrm>
    </dsp:sp>
    <dsp:sp modelId="{11392770-D0C8-4788-8A2D-5B6EC6E4BE46}">
      <dsp:nvSpPr>
        <dsp:cNvPr id="0" name=""/>
        <dsp:cNvSpPr/>
      </dsp:nvSpPr>
      <dsp:spPr>
        <a:xfrm>
          <a:off x="0" y="2228626"/>
          <a:ext cx="2927648" cy="41895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Образование</a:t>
          </a:r>
          <a:r>
            <a:rPr lang="ru-RU" sz="1200" b="1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/>
          </a:r>
          <a:b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</a:br>
          <a:r>
            <a:rPr lang="ru-RU" sz="1200" b="1" kern="1200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1 391,8</a:t>
          </a:r>
          <a:r>
            <a:rPr lang="ru-RU" sz="1200" b="1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200" kern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sp:txBody>
      <dsp:txXfrm>
        <a:off x="20452" y="2249078"/>
        <a:ext cx="2886744" cy="378053"/>
      </dsp:txXfrm>
    </dsp:sp>
    <dsp:sp modelId="{2625135C-9D31-4AD2-BE1B-82E94CD37590}">
      <dsp:nvSpPr>
        <dsp:cNvPr id="0" name=""/>
        <dsp:cNvSpPr/>
      </dsp:nvSpPr>
      <dsp:spPr>
        <a:xfrm>
          <a:off x="0" y="2636113"/>
          <a:ext cx="2927648" cy="41895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Культура, кинематография </a:t>
          </a:r>
          <a: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/>
          </a:r>
          <a:b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</a:br>
          <a:r>
            <a:rPr lang="ru-RU" sz="1200" b="1" kern="1200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128,6</a:t>
          </a:r>
          <a: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200" kern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sp:txBody>
      <dsp:txXfrm>
        <a:off x="20452" y="2656565"/>
        <a:ext cx="2886744" cy="378053"/>
      </dsp:txXfrm>
    </dsp:sp>
    <dsp:sp modelId="{2C5B16B2-43C0-4B90-B5C1-A468F1ACBFB6}">
      <dsp:nvSpPr>
        <dsp:cNvPr id="0" name=""/>
        <dsp:cNvSpPr/>
      </dsp:nvSpPr>
      <dsp:spPr>
        <a:xfrm>
          <a:off x="0" y="3065884"/>
          <a:ext cx="2927648" cy="41895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Социальная политика  </a:t>
          </a:r>
          <a: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/>
          </a:r>
          <a:b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</a:br>
          <a:r>
            <a:rPr lang="ru-RU" sz="1200" b="1" kern="1200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182,1</a:t>
          </a:r>
          <a: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200" kern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sp:txBody>
      <dsp:txXfrm>
        <a:off x="20452" y="3086336"/>
        <a:ext cx="2886744" cy="378053"/>
      </dsp:txXfrm>
    </dsp:sp>
    <dsp:sp modelId="{38F6A142-4C63-4EE7-BB71-21899AE740CE}">
      <dsp:nvSpPr>
        <dsp:cNvPr id="0" name=""/>
        <dsp:cNvSpPr/>
      </dsp:nvSpPr>
      <dsp:spPr>
        <a:xfrm>
          <a:off x="0" y="3495656"/>
          <a:ext cx="2927648" cy="41895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Физическая культура и спорт</a:t>
          </a:r>
          <a:r>
            <a:rPr lang="ru-RU" sz="1200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  </a:t>
          </a:r>
          <a:r>
            <a:rPr lang="ru-RU" sz="1200" b="1" kern="1200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107,9</a:t>
          </a:r>
          <a: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200" kern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sp:txBody>
      <dsp:txXfrm>
        <a:off x="20452" y="3516108"/>
        <a:ext cx="2886744" cy="378053"/>
      </dsp:txXfrm>
    </dsp:sp>
    <dsp:sp modelId="{3A708FB0-4156-4C52-9516-38B6D52E2A70}">
      <dsp:nvSpPr>
        <dsp:cNvPr id="0" name=""/>
        <dsp:cNvSpPr/>
      </dsp:nvSpPr>
      <dsp:spPr>
        <a:xfrm>
          <a:off x="0" y="3925428"/>
          <a:ext cx="2927648" cy="41895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Средства массовой информации</a:t>
          </a:r>
          <a:r>
            <a:rPr lang="ru-RU" sz="1200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  </a:t>
          </a:r>
          <a:r>
            <a:rPr lang="ru-RU" sz="1200" b="1" kern="1200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5,3</a:t>
          </a:r>
          <a: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200" kern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sp:txBody>
      <dsp:txXfrm>
        <a:off x="20452" y="3945880"/>
        <a:ext cx="2886744" cy="37805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8EE559-E657-4160-8790-546FE2097E27}">
      <dsp:nvSpPr>
        <dsp:cNvPr id="0" name=""/>
        <dsp:cNvSpPr/>
      </dsp:nvSpPr>
      <dsp:spPr>
        <a:xfrm>
          <a:off x="3110745" y="288032"/>
          <a:ext cx="4666118" cy="8640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7 документов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на сумму 18 346,8 тыс. рублей</a:t>
          </a:r>
          <a:endParaRPr lang="ru-RU" sz="2000" kern="1200" dirty="0"/>
        </a:p>
      </dsp:txBody>
      <dsp:txXfrm>
        <a:off x="3110745" y="396044"/>
        <a:ext cx="4342082" cy="648071"/>
      </dsp:txXfrm>
    </dsp:sp>
    <dsp:sp modelId="{E56B049A-BF79-4887-A7EC-611A305452D7}">
      <dsp:nvSpPr>
        <dsp:cNvPr id="0" name=""/>
        <dsp:cNvSpPr/>
      </dsp:nvSpPr>
      <dsp:spPr>
        <a:xfrm>
          <a:off x="0" y="0"/>
          <a:ext cx="3110745" cy="14401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/>
            <a:t>по искам к муниципальному образованию и по искам </a:t>
          </a:r>
          <a:br>
            <a:rPr lang="ru-RU" sz="1600" b="1" kern="1200" dirty="0" smtClean="0"/>
          </a:br>
          <a:r>
            <a:rPr lang="ru-RU" sz="1600" b="1" kern="1200" dirty="0" smtClean="0"/>
            <a:t>о взыскании за счет средств казны муниципального образования</a:t>
          </a:r>
          <a:endParaRPr lang="ru-RU" sz="1600" kern="1200" dirty="0"/>
        </a:p>
      </dsp:txBody>
      <dsp:txXfrm>
        <a:off x="70303" y="70303"/>
        <a:ext cx="2970139" cy="1299553"/>
      </dsp:txXfrm>
    </dsp:sp>
    <dsp:sp modelId="{2A2F7E79-5F33-4711-A990-5775E3AC378E}">
      <dsp:nvSpPr>
        <dsp:cNvPr id="0" name=""/>
        <dsp:cNvSpPr/>
      </dsp:nvSpPr>
      <dsp:spPr>
        <a:xfrm>
          <a:off x="3110745" y="1872208"/>
          <a:ext cx="4666118" cy="8640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26 документов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на сумму 2 441,5 тыс. рублей </a:t>
          </a:r>
          <a:endParaRPr lang="ru-RU" sz="2000" kern="1200" dirty="0"/>
        </a:p>
      </dsp:txBody>
      <dsp:txXfrm>
        <a:off x="3110745" y="1980220"/>
        <a:ext cx="4342082" cy="648071"/>
      </dsp:txXfrm>
    </dsp:sp>
    <dsp:sp modelId="{AFEB22F5-A4D8-42BC-8D92-7729E5C8EA85}">
      <dsp:nvSpPr>
        <dsp:cNvPr id="0" name=""/>
        <dsp:cNvSpPr/>
      </dsp:nvSpPr>
      <dsp:spPr>
        <a:xfrm>
          <a:off x="0" y="1584176"/>
          <a:ext cx="3110745" cy="144015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/>
            <a:t>предусматривающие обращение взыскания</a:t>
          </a:r>
          <a:endParaRPr lang="ru-RU" sz="1600" kern="1200" dirty="0" smtClean="0"/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/>
            <a:t>на средства местного бюджета</a:t>
          </a:r>
          <a:endParaRPr lang="ru-RU" sz="1600" kern="1200" dirty="0" smtClean="0"/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/>
            <a:t>по денежным обязательствам</a:t>
          </a:r>
          <a:endParaRPr lang="ru-RU" sz="1600" kern="1200" dirty="0" smtClean="0"/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/>
            <a:t>казенных учреждений</a:t>
          </a:r>
          <a:endParaRPr lang="ru-RU" sz="1600" kern="1200" dirty="0"/>
        </a:p>
      </dsp:txBody>
      <dsp:txXfrm>
        <a:off x="70303" y="1654479"/>
        <a:ext cx="2970139" cy="1299553"/>
      </dsp:txXfrm>
    </dsp:sp>
    <dsp:sp modelId="{F69FFADF-F65F-4001-AD4E-206C7BB1E10F}">
      <dsp:nvSpPr>
        <dsp:cNvPr id="0" name=""/>
        <dsp:cNvSpPr/>
      </dsp:nvSpPr>
      <dsp:spPr>
        <a:xfrm>
          <a:off x="3110745" y="3456383"/>
          <a:ext cx="4666118" cy="8640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4 документа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на сумму 231,8 тыс. рублей</a:t>
          </a:r>
          <a:endParaRPr lang="ru-RU" sz="2000" kern="1200" dirty="0"/>
        </a:p>
      </dsp:txBody>
      <dsp:txXfrm>
        <a:off x="3110745" y="3564395"/>
        <a:ext cx="4342082" cy="648071"/>
      </dsp:txXfrm>
    </dsp:sp>
    <dsp:sp modelId="{2BD9E790-503D-4A62-826B-69ED47C181DA}">
      <dsp:nvSpPr>
        <dsp:cNvPr id="0" name=""/>
        <dsp:cNvSpPr/>
      </dsp:nvSpPr>
      <dsp:spPr>
        <a:xfrm>
          <a:off x="0" y="3168352"/>
          <a:ext cx="3110745" cy="144015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предусматривающие обращение взыскания на средства бюджетных (автономных) учреждений</a:t>
          </a:r>
          <a:endParaRPr lang="ru-RU" sz="1600" kern="1200" dirty="0"/>
        </a:p>
      </dsp:txBody>
      <dsp:txXfrm>
        <a:off x="70303" y="3238655"/>
        <a:ext cx="2970139" cy="12995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8BB35-8689-4FAA-B073-030E98B61AAC}">
      <dsp:nvSpPr>
        <dsp:cNvPr id="0" name=""/>
        <dsp:cNvSpPr/>
      </dsp:nvSpPr>
      <dsp:spPr>
        <a:xfrm>
          <a:off x="0" y="7668"/>
          <a:ext cx="3816424" cy="4562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Отчет об исполнении бюджета за 2021 год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2275" y="29943"/>
        <a:ext cx="3771874" cy="411749"/>
      </dsp:txXfrm>
    </dsp:sp>
    <dsp:sp modelId="{F1AA1B79-FCA8-46CA-A264-09870ED3899B}">
      <dsp:nvSpPr>
        <dsp:cNvPr id="0" name=""/>
        <dsp:cNvSpPr/>
      </dsp:nvSpPr>
      <dsp:spPr>
        <a:xfrm>
          <a:off x="0" y="498528"/>
          <a:ext cx="3816424" cy="4562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Отчет об исполнении бюджета за первый квартал 2022 года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2275" y="520803"/>
        <a:ext cx="3771874" cy="411749"/>
      </dsp:txXfrm>
    </dsp:sp>
    <dsp:sp modelId="{E0E13F8D-8507-4529-84BF-CBCC7E622FAA}">
      <dsp:nvSpPr>
        <dsp:cNvPr id="0" name=""/>
        <dsp:cNvSpPr/>
      </dsp:nvSpPr>
      <dsp:spPr>
        <a:xfrm>
          <a:off x="0" y="989388"/>
          <a:ext cx="3816424" cy="45629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Отчет об исполнении бюджета за первое полугодие 2022 года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2275" y="1011663"/>
        <a:ext cx="3771874" cy="411749"/>
      </dsp:txXfrm>
    </dsp:sp>
    <dsp:sp modelId="{966B425F-AF6E-4948-B8E6-A168D2EAF04C}">
      <dsp:nvSpPr>
        <dsp:cNvPr id="0" name=""/>
        <dsp:cNvSpPr/>
      </dsp:nvSpPr>
      <dsp:spPr>
        <a:xfrm>
          <a:off x="0" y="1480248"/>
          <a:ext cx="3816424" cy="4562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Отчет об исполнении бюджета за девять месяцев 2022 года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2275" y="1502523"/>
        <a:ext cx="3771874" cy="41174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8BB35-8689-4FAA-B073-030E98B61AAC}">
      <dsp:nvSpPr>
        <dsp:cNvPr id="0" name=""/>
        <dsp:cNvSpPr/>
      </dsp:nvSpPr>
      <dsp:spPr>
        <a:xfrm>
          <a:off x="0" y="83202"/>
          <a:ext cx="4320480" cy="4633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Сводная бухгалтерская отчетность муниципальных бюджетных (автономных) учреждений за 2021 год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2617" y="105819"/>
        <a:ext cx="4275246" cy="418085"/>
      </dsp:txXfrm>
    </dsp:sp>
    <dsp:sp modelId="{F1AA1B79-FCA8-46CA-A264-09870ED3899B}">
      <dsp:nvSpPr>
        <dsp:cNvPr id="0" name=""/>
        <dsp:cNvSpPr/>
      </dsp:nvSpPr>
      <dsp:spPr>
        <a:xfrm>
          <a:off x="0" y="581082"/>
          <a:ext cx="4320480" cy="463319"/>
        </a:xfrm>
        <a:prstGeom prst="roundRect">
          <a:avLst/>
        </a:prstGeom>
        <a:solidFill>
          <a:schemeClr val="accent2">
            <a:hueOff val="-1570184"/>
            <a:satOff val="-2097"/>
            <a:lumOff val="124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Сводная бухгалтерская отчетность муниципальных бюджетных (автономных) учреждений за первый квартал 2022 года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2617" y="603699"/>
        <a:ext cx="4275246" cy="418085"/>
      </dsp:txXfrm>
    </dsp:sp>
    <dsp:sp modelId="{E0E13F8D-8507-4529-84BF-CBCC7E622FAA}">
      <dsp:nvSpPr>
        <dsp:cNvPr id="0" name=""/>
        <dsp:cNvSpPr/>
      </dsp:nvSpPr>
      <dsp:spPr>
        <a:xfrm>
          <a:off x="0" y="1078962"/>
          <a:ext cx="4320480" cy="463319"/>
        </a:xfrm>
        <a:prstGeom prst="roundRect">
          <a:avLst/>
        </a:prstGeom>
        <a:solidFill>
          <a:schemeClr val="accent2">
            <a:hueOff val="-3140368"/>
            <a:satOff val="-4193"/>
            <a:lumOff val="248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Сводная бухгалтерская отчетность муниципальных бюджетных (автономных) учреждений за первое полугодие 2022 года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2617" y="1101579"/>
        <a:ext cx="4275246" cy="418085"/>
      </dsp:txXfrm>
    </dsp:sp>
    <dsp:sp modelId="{966B425F-AF6E-4948-B8E6-A168D2EAF04C}">
      <dsp:nvSpPr>
        <dsp:cNvPr id="0" name=""/>
        <dsp:cNvSpPr/>
      </dsp:nvSpPr>
      <dsp:spPr>
        <a:xfrm>
          <a:off x="0" y="1576842"/>
          <a:ext cx="4320480" cy="463319"/>
        </a:xfrm>
        <a:prstGeom prst="roundRect">
          <a:avLst/>
        </a:prstGeom>
        <a:solidFill>
          <a:schemeClr val="accent2">
            <a:hueOff val="-4710551"/>
            <a:satOff val="-6290"/>
            <a:lumOff val="372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Сводная бухгалтерская отчетность муниципальных бюджетных (автономных) учреждений за девять месяцев 2022 года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2617" y="1599459"/>
        <a:ext cx="4275246" cy="41808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8BB35-8689-4FAA-B073-030E98B61AAC}">
      <dsp:nvSpPr>
        <dsp:cNvPr id="0" name=""/>
        <dsp:cNvSpPr/>
      </dsp:nvSpPr>
      <dsp:spPr>
        <a:xfrm>
          <a:off x="0" y="2233"/>
          <a:ext cx="3816424" cy="4633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Консолидированный отчет об исполнении бюджета за 2021 год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2617" y="24850"/>
        <a:ext cx="3771190" cy="418085"/>
      </dsp:txXfrm>
    </dsp:sp>
    <dsp:sp modelId="{F1AA1B79-FCA8-46CA-A264-09870ED3899B}">
      <dsp:nvSpPr>
        <dsp:cNvPr id="0" name=""/>
        <dsp:cNvSpPr/>
      </dsp:nvSpPr>
      <dsp:spPr>
        <a:xfrm>
          <a:off x="0" y="500112"/>
          <a:ext cx="3816424" cy="463319"/>
        </a:xfrm>
        <a:prstGeom prst="roundRect">
          <a:avLst/>
        </a:prstGeom>
        <a:solidFill>
          <a:schemeClr val="accent2">
            <a:hueOff val="-1177638"/>
            <a:satOff val="-1573"/>
            <a:lumOff val="9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Консолидированный отчет об исполнении бюджета за первый квартал 2022 года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2617" y="522729"/>
        <a:ext cx="3771190" cy="418085"/>
      </dsp:txXfrm>
    </dsp:sp>
    <dsp:sp modelId="{E0E13F8D-8507-4529-84BF-CBCC7E622FAA}">
      <dsp:nvSpPr>
        <dsp:cNvPr id="0" name=""/>
        <dsp:cNvSpPr/>
      </dsp:nvSpPr>
      <dsp:spPr>
        <a:xfrm>
          <a:off x="0" y="997992"/>
          <a:ext cx="3816424" cy="463319"/>
        </a:xfrm>
        <a:prstGeom prst="roundRect">
          <a:avLst/>
        </a:prstGeom>
        <a:solidFill>
          <a:schemeClr val="accent2">
            <a:hueOff val="-2355276"/>
            <a:satOff val="-3145"/>
            <a:lumOff val="1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Консолидированный отчет об исполнении бюджета за первое полугодие 2022 года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2617" y="1020609"/>
        <a:ext cx="3771190" cy="418085"/>
      </dsp:txXfrm>
    </dsp:sp>
    <dsp:sp modelId="{966B425F-AF6E-4948-B8E6-A168D2EAF04C}">
      <dsp:nvSpPr>
        <dsp:cNvPr id="0" name=""/>
        <dsp:cNvSpPr/>
      </dsp:nvSpPr>
      <dsp:spPr>
        <a:xfrm>
          <a:off x="0" y="1495872"/>
          <a:ext cx="3816424" cy="463319"/>
        </a:xfrm>
        <a:prstGeom prst="roundRect">
          <a:avLst/>
        </a:prstGeom>
        <a:solidFill>
          <a:schemeClr val="accent2">
            <a:hueOff val="-3532913"/>
            <a:satOff val="-4718"/>
            <a:lumOff val="27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Консолидированный отчет  об исполнении бюджета за девять месяцев 2022 года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2617" y="1518489"/>
        <a:ext cx="3771190" cy="418085"/>
      </dsp:txXfrm>
    </dsp:sp>
    <dsp:sp modelId="{BBE54EB9-7C33-48F9-B24B-F77208DEC207}">
      <dsp:nvSpPr>
        <dsp:cNvPr id="0" name=""/>
        <dsp:cNvSpPr/>
      </dsp:nvSpPr>
      <dsp:spPr>
        <a:xfrm>
          <a:off x="0" y="1993752"/>
          <a:ext cx="3816424" cy="463319"/>
        </a:xfrm>
        <a:prstGeom prst="roundRect">
          <a:avLst/>
        </a:prstGeom>
        <a:solidFill>
          <a:schemeClr val="accent2">
            <a:hueOff val="-4710551"/>
            <a:satOff val="-6290"/>
            <a:lumOff val="372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Ежемесячная консолидированная отчетность об исполнении бюджета Асбестовского городского округа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2617" y="2016369"/>
        <a:ext cx="3771190" cy="41808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8BB35-8689-4FAA-B073-030E98B61AAC}">
      <dsp:nvSpPr>
        <dsp:cNvPr id="0" name=""/>
        <dsp:cNvSpPr/>
      </dsp:nvSpPr>
      <dsp:spPr>
        <a:xfrm>
          <a:off x="0" y="18311"/>
          <a:ext cx="4320480" cy="4625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Ежемесячная сверка по поступлениям и выбытиям на едином счете бюджета Асбестовского городского округа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22579" y="40890"/>
        <a:ext cx="4275322" cy="417366"/>
      </dsp:txXfrm>
    </dsp:sp>
    <dsp:sp modelId="{F1AA1B79-FCA8-46CA-A264-09870ED3899B}">
      <dsp:nvSpPr>
        <dsp:cNvPr id="0" name=""/>
        <dsp:cNvSpPr/>
      </dsp:nvSpPr>
      <dsp:spPr>
        <a:xfrm>
          <a:off x="0" y="509635"/>
          <a:ext cx="4320480" cy="3861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Ежемесячная сверка по лицевым счетам казенных, бюджетных и автономных учреждений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18848" y="528483"/>
        <a:ext cx="4282784" cy="348404"/>
      </dsp:txXfrm>
    </dsp:sp>
    <dsp:sp modelId="{E0E13F8D-8507-4529-84BF-CBCC7E622FAA}">
      <dsp:nvSpPr>
        <dsp:cNvPr id="0" name=""/>
        <dsp:cNvSpPr/>
      </dsp:nvSpPr>
      <dsp:spPr>
        <a:xfrm>
          <a:off x="0" y="956158"/>
          <a:ext cx="4320480" cy="3861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Прием и проверка отчетности главных администраторов бюджетных средств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18848" y="975006"/>
        <a:ext cx="4282784" cy="348404"/>
      </dsp:txXfrm>
    </dsp:sp>
    <dsp:sp modelId="{966B425F-AF6E-4948-B8E6-A168D2EAF04C}">
      <dsp:nvSpPr>
        <dsp:cNvPr id="0" name=""/>
        <dsp:cNvSpPr/>
      </dsp:nvSpPr>
      <dsp:spPr>
        <a:xfrm>
          <a:off x="0" y="1339435"/>
          <a:ext cx="4320480" cy="3861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Ежемесячная сверка с Министерством финансов Свердловской области по безвозмездным поступлениям из областного бюджета 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18848" y="1358283"/>
        <a:ext cx="4282784" cy="348404"/>
      </dsp:txXfrm>
    </dsp:sp>
    <dsp:sp modelId="{D6CA0B33-1C41-4992-9540-C78C5E554EA6}">
      <dsp:nvSpPr>
        <dsp:cNvPr id="0" name=""/>
        <dsp:cNvSpPr/>
      </dsp:nvSpPr>
      <dsp:spPr>
        <a:xfrm>
          <a:off x="0" y="1754335"/>
          <a:ext cx="4320480" cy="3861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Ежемесячная сверка с УФК по Свердловской области об операциях с субсидиями, субвенциями и иными МБТ, предоставленными из ФБ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18848" y="1773183"/>
        <a:ext cx="4282784" cy="348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68F3-E631-4226-B317-9548568C12D8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A372-E294-435D-A11D-368B3B54E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68F3-E631-4226-B317-9548568C12D8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A372-E294-435D-A11D-368B3B54E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68F3-E631-4226-B317-9548568C12D8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A372-E294-435D-A11D-368B3B54ED1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68F3-E631-4226-B317-9548568C12D8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A372-E294-435D-A11D-368B3B54ED1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68F3-E631-4226-B317-9548568C12D8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A372-E294-435D-A11D-368B3B54E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68F3-E631-4226-B317-9548568C12D8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A372-E294-435D-A11D-368B3B54ED1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68F3-E631-4226-B317-9548568C12D8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A372-E294-435D-A11D-368B3B54E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68F3-E631-4226-B317-9548568C12D8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A372-E294-435D-A11D-368B3B54E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68F3-E631-4226-B317-9548568C12D8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A372-E294-435D-A11D-368B3B54E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68F3-E631-4226-B317-9548568C12D8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A372-E294-435D-A11D-368B3B54ED1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68F3-E631-4226-B317-9548568C12D8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A372-E294-435D-A11D-368B3B54ED1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92768F3-E631-4226-B317-9548568C12D8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31BA372-E294-435D-A11D-368B3B54ED1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13" Type="http://schemas.openxmlformats.org/officeDocument/2006/relationships/diagramLayout" Target="../diagrams/layout12.xml"/><Relationship Id="rId18" Type="http://schemas.openxmlformats.org/officeDocument/2006/relationships/diagramLayout" Target="../diagrams/layout13.xml"/><Relationship Id="rId3" Type="http://schemas.openxmlformats.org/officeDocument/2006/relationships/diagramLayout" Target="../diagrams/layout10.xml"/><Relationship Id="rId21" Type="http://schemas.microsoft.com/office/2007/relationships/diagramDrawing" Target="../diagrams/drawing13.xml"/><Relationship Id="rId7" Type="http://schemas.openxmlformats.org/officeDocument/2006/relationships/diagramData" Target="../diagrams/data11.xml"/><Relationship Id="rId12" Type="http://schemas.openxmlformats.org/officeDocument/2006/relationships/diagramData" Target="../diagrams/data12.xml"/><Relationship Id="rId17" Type="http://schemas.openxmlformats.org/officeDocument/2006/relationships/diagramData" Target="../diagrams/data13.xml"/><Relationship Id="rId2" Type="http://schemas.openxmlformats.org/officeDocument/2006/relationships/diagramData" Target="../diagrams/data10.xml"/><Relationship Id="rId16" Type="http://schemas.microsoft.com/office/2007/relationships/diagramDrawing" Target="../diagrams/drawing12.xml"/><Relationship Id="rId20" Type="http://schemas.openxmlformats.org/officeDocument/2006/relationships/diagramColors" Target="../diagrams/colors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5" Type="http://schemas.openxmlformats.org/officeDocument/2006/relationships/diagramColors" Target="../diagrams/colors12.xml"/><Relationship Id="rId10" Type="http://schemas.openxmlformats.org/officeDocument/2006/relationships/diagramColors" Target="../diagrams/colors11.xml"/><Relationship Id="rId19" Type="http://schemas.openxmlformats.org/officeDocument/2006/relationships/diagramQuickStyle" Target="../diagrams/quickStyle13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Relationship Id="rId14" Type="http://schemas.openxmlformats.org/officeDocument/2006/relationships/diagramQuickStyle" Target="../diagrams/quickStyle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5.xml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12" Type="http://schemas.microsoft.com/office/2007/relationships/diagramDrawing" Target="../diagrams/drawing1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11" Type="http://schemas.openxmlformats.org/officeDocument/2006/relationships/diagramColors" Target="../diagrams/colors15.xml"/><Relationship Id="rId5" Type="http://schemas.openxmlformats.org/officeDocument/2006/relationships/diagramQuickStyle" Target="../diagrams/quickStyle14.xml"/><Relationship Id="rId10" Type="http://schemas.openxmlformats.org/officeDocument/2006/relationships/diagramQuickStyle" Target="../diagrams/quickStyle15.xml"/><Relationship Id="rId4" Type="http://schemas.openxmlformats.org/officeDocument/2006/relationships/diagramLayout" Target="../diagrams/layout14.xml"/><Relationship Id="rId9" Type="http://schemas.openxmlformats.org/officeDocument/2006/relationships/diagramLayout" Target="../diagrams/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18" Type="http://schemas.openxmlformats.org/officeDocument/2006/relationships/diagramLayout" Target="../diagrams/layout9.xml"/><Relationship Id="rId3" Type="http://schemas.openxmlformats.org/officeDocument/2006/relationships/diagramLayout" Target="../diagrams/layout6.xml"/><Relationship Id="rId21" Type="http://schemas.microsoft.com/office/2007/relationships/diagramDrawing" Target="../diagrams/drawing9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17" Type="http://schemas.openxmlformats.org/officeDocument/2006/relationships/diagramData" Target="../diagrams/data9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20" Type="http://schemas.openxmlformats.org/officeDocument/2006/relationships/diagramColors" Target="../diagrams/colors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19" Type="http://schemas.openxmlformats.org/officeDocument/2006/relationships/diagramQuickStyle" Target="../diagrams/quickStyle9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fly-ural.ru/wp-content/gallery/g-asbest/2_qU_mUvHk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50" y="2420888"/>
            <a:ext cx="871296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9796" y="1700808"/>
            <a:ext cx="7772400" cy="1780108"/>
          </a:xfrm>
        </p:spPr>
        <p:txBody>
          <a:bodyPr>
            <a:noAutofit/>
          </a:bodyPr>
          <a:lstStyle/>
          <a:p>
            <a:r>
              <a:rPr lang="ru-RU" sz="3500" dirty="0" smtClean="0">
                <a:latin typeface="Bookman Old Style" panose="02050604050505020204" pitchFamily="18" charset="0"/>
              </a:rPr>
              <a:t/>
            </a:r>
            <a:br>
              <a:rPr lang="ru-RU" sz="3500" dirty="0" smtClean="0">
                <a:latin typeface="Bookman Old Style" panose="02050604050505020204" pitchFamily="18" charset="0"/>
              </a:rPr>
            </a:br>
            <a:r>
              <a:rPr lang="ru-RU" sz="3500" dirty="0">
                <a:latin typeface="Bookman Old Style" panose="02050604050505020204" pitchFamily="18" charset="0"/>
              </a:rPr>
              <a:t/>
            </a:r>
            <a:br>
              <a:rPr lang="ru-RU" sz="3500" dirty="0">
                <a:latin typeface="Bookman Old Style" panose="02050604050505020204" pitchFamily="18" charset="0"/>
              </a:rPr>
            </a:br>
            <a:r>
              <a:rPr lang="ru-RU" sz="3500" dirty="0" smtClean="0">
                <a:latin typeface="Bookman Old Style" panose="02050604050505020204" pitchFamily="18" charset="0"/>
              </a:rPr>
              <a:t/>
            </a:r>
            <a:br>
              <a:rPr lang="ru-RU" sz="3500" dirty="0" smtClean="0">
                <a:latin typeface="Bookman Old Style" panose="02050604050505020204" pitchFamily="18" charset="0"/>
              </a:rPr>
            </a:br>
            <a:r>
              <a:rPr lang="ru-RU" sz="35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Отчет о результатах деятельности Финансового управления администрации Асбестовского городского округа</a:t>
            </a:r>
            <a:br>
              <a:rPr lang="ru-RU" sz="35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35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за 2022 год</a:t>
            </a:r>
            <a:endParaRPr lang="ru-RU" sz="3500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20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7039272"/>
              </p:ext>
            </p:extLst>
          </p:nvPr>
        </p:nvGraphicFramePr>
        <p:xfrm>
          <a:off x="467544" y="1556792"/>
          <a:ext cx="3024336" cy="1944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02440"/>
          </a:xfrm>
        </p:spPr>
        <p:txBody>
          <a:bodyPr>
            <a:normAutofit/>
          </a:bodyPr>
          <a:lstStyle/>
          <a:p>
            <a:pPr lvl="0"/>
            <a:r>
              <a:rPr lang="ru-RU" sz="2500" b="1" dirty="0">
                <a:solidFill>
                  <a:srgbClr val="7030A0"/>
                </a:solidFill>
              </a:rPr>
              <a:t>Осуществление полномочий по внутреннему муниципальному финансовому </a:t>
            </a:r>
            <a:r>
              <a:rPr lang="ru-RU" sz="2500" b="1" dirty="0" smtClean="0">
                <a:solidFill>
                  <a:srgbClr val="7030A0"/>
                </a:solidFill>
              </a:rPr>
              <a:t>контролю</a:t>
            </a:r>
            <a:endParaRPr lang="ru-RU" sz="2500" dirty="0"/>
          </a:p>
        </p:txBody>
      </p:sp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8516977"/>
              </p:ext>
            </p:extLst>
          </p:nvPr>
        </p:nvGraphicFramePr>
        <p:xfrm>
          <a:off x="251520" y="4086364"/>
          <a:ext cx="3312368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531511973"/>
              </p:ext>
            </p:extLst>
          </p:nvPr>
        </p:nvGraphicFramePr>
        <p:xfrm>
          <a:off x="3923928" y="1268760"/>
          <a:ext cx="5094819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805816882"/>
              </p:ext>
            </p:extLst>
          </p:nvPr>
        </p:nvGraphicFramePr>
        <p:xfrm>
          <a:off x="3625041" y="3952784"/>
          <a:ext cx="5502203" cy="2932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98267" y="371703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Реализация материалов проверок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41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ksp36.ru/upload/iblock/ee8/CXhGsNZhPj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24943"/>
            <a:ext cx="4464496" cy="2707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324339"/>
              </p:ext>
            </p:extLst>
          </p:nvPr>
        </p:nvGraphicFramePr>
        <p:xfrm>
          <a:off x="251520" y="1412776"/>
          <a:ext cx="4968552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/>
          </a:bodyPr>
          <a:lstStyle/>
          <a:p>
            <a:pPr lvl="0"/>
            <a:r>
              <a:rPr lang="ru-RU" sz="2500" b="1" dirty="0">
                <a:solidFill>
                  <a:srgbClr val="7030A0"/>
                </a:solidFill>
              </a:rPr>
              <a:t>Осуществление контроля в сфере закупок товаров, работ, услуг для обеспечения муниципальных </a:t>
            </a:r>
            <a:r>
              <a:rPr lang="ru-RU" sz="2500" b="1" dirty="0" smtClean="0">
                <a:solidFill>
                  <a:srgbClr val="7030A0"/>
                </a:solidFill>
              </a:rPr>
              <a:t>нужд</a:t>
            </a:r>
            <a:endParaRPr lang="ru-RU" sz="2500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99998"/>
              </p:ext>
            </p:extLst>
          </p:nvPr>
        </p:nvGraphicFramePr>
        <p:xfrm>
          <a:off x="3779912" y="4005064"/>
          <a:ext cx="6480720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243155" y="3818238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Реализация материалов проверки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815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s://a.d-cd.net/a7bd818s-9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784976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31540" y="620688"/>
            <a:ext cx="8229600" cy="5976664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СПАСИБО ЗА ВНИМАНИЕ!</a:t>
            </a:r>
          </a:p>
          <a:p>
            <a:pPr marL="109728" indent="0" algn="ctr">
              <a:buNone/>
            </a:pPr>
            <a:endParaRPr lang="ru-RU" sz="4000" b="1" dirty="0" smtClean="0">
              <a:solidFill>
                <a:schemeClr val="bg2">
                  <a:lumMod val="25000"/>
                </a:schemeClr>
              </a:solidFill>
              <a:latin typeface="Bookman Old Style" panose="02050604050505020204" pitchFamily="18" charset="0"/>
            </a:endParaRPr>
          </a:p>
          <a:p>
            <a:pPr marL="109728" indent="0" algn="ctr">
              <a:buNone/>
            </a:pPr>
            <a:endParaRPr lang="ru-RU" sz="4000" b="1" dirty="0">
              <a:solidFill>
                <a:schemeClr val="bg2">
                  <a:lumMod val="25000"/>
                </a:schemeClr>
              </a:solidFill>
              <a:latin typeface="Bookman Old Style" panose="02050604050505020204" pitchFamily="18" charset="0"/>
            </a:endParaRPr>
          </a:p>
          <a:p>
            <a:pPr marL="109728" indent="0" algn="ctr">
              <a:buNone/>
            </a:pPr>
            <a:endParaRPr lang="ru-RU" sz="4000" b="1" dirty="0" smtClean="0">
              <a:solidFill>
                <a:schemeClr val="bg2">
                  <a:lumMod val="25000"/>
                </a:schemeClr>
              </a:solidFill>
              <a:latin typeface="Bookman Old Style" panose="02050604050505020204" pitchFamily="18" charset="0"/>
            </a:endParaRPr>
          </a:p>
          <a:p>
            <a:pPr marL="109728" indent="0" algn="ctr">
              <a:buNone/>
            </a:pPr>
            <a:endParaRPr lang="ru-RU" sz="4000" b="1" dirty="0">
              <a:solidFill>
                <a:schemeClr val="bg2">
                  <a:lumMod val="25000"/>
                </a:schemeClr>
              </a:solidFill>
              <a:latin typeface="Bookman Old Style" panose="02050604050505020204" pitchFamily="18" charset="0"/>
            </a:endParaRPr>
          </a:p>
          <a:p>
            <a:pPr marL="109728" indent="0" algn="ctr">
              <a:buNone/>
            </a:pPr>
            <a:endParaRPr lang="ru-RU" sz="1800" dirty="0" smtClean="0">
              <a:latin typeface="Bookman Old Style" panose="02050604050505020204" pitchFamily="18" charset="0"/>
            </a:endParaRPr>
          </a:p>
          <a:p>
            <a:pPr marL="109728" indent="0" algn="ctr">
              <a:buNone/>
            </a:pPr>
            <a:r>
              <a:rPr lang="ru-RU" sz="1800" dirty="0" smtClean="0">
                <a:latin typeface="Bookman Old Style" panose="02050604050505020204" pitchFamily="18" charset="0"/>
              </a:rPr>
              <a:t>Отчет о результатах деятельности </a:t>
            </a:r>
          </a:p>
          <a:p>
            <a:pPr marL="109728" indent="0" algn="ctr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Финансового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управления администрации </a:t>
            </a:r>
            <a:endParaRPr lang="ru-RU" sz="1800" dirty="0" smtClean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109728" indent="0" algn="ctr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Асбестовского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городского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округа </a:t>
            </a:r>
          </a:p>
          <a:p>
            <a:pPr marL="109728" indent="0" algn="ctr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за 2022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год</a:t>
            </a:r>
            <a:endParaRPr lang="ru-RU" sz="1800" dirty="0">
              <a:latin typeface="Bookman Old Style" panose="02050604050505020204" pitchFamily="18" charset="0"/>
            </a:endParaRPr>
          </a:p>
          <a:p>
            <a:pPr marL="109728" indent="0" algn="ctr">
              <a:buNone/>
            </a:pPr>
            <a:r>
              <a:rPr lang="ru-RU" sz="1800" dirty="0" smtClean="0">
                <a:latin typeface="Bookman Old Style" panose="02050604050505020204" pitchFamily="18" charset="0"/>
              </a:rPr>
              <a:t>подготовлен </a:t>
            </a:r>
            <a:r>
              <a:rPr lang="ru-RU" sz="1800" dirty="0">
                <a:latin typeface="Bookman Old Style" panose="02050604050505020204" pitchFamily="18" charset="0"/>
              </a:rPr>
              <a:t>специалистами </a:t>
            </a:r>
          </a:p>
          <a:p>
            <a:pPr marL="109728" indent="0" algn="ctr">
              <a:buNone/>
            </a:pPr>
            <a:r>
              <a:rPr lang="ru-RU" sz="1800" dirty="0">
                <a:latin typeface="Bookman Old Style" panose="02050604050505020204" pitchFamily="18" charset="0"/>
              </a:rPr>
              <a:t>Финансового управления администрации </a:t>
            </a:r>
            <a:r>
              <a:rPr lang="ru-RU" sz="1800" dirty="0" smtClean="0">
                <a:latin typeface="Bookman Old Style" panose="02050604050505020204" pitchFamily="18" charset="0"/>
              </a:rPr>
              <a:t/>
            </a:r>
            <a:br>
              <a:rPr lang="ru-RU" sz="1800" dirty="0" smtClean="0">
                <a:latin typeface="Bookman Old Style" panose="02050604050505020204" pitchFamily="18" charset="0"/>
              </a:rPr>
            </a:br>
            <a:r>
              <a:rPr lang="ru-RU" sz="1800" dirty="0" smtClean="0">
                <a:latin typeface="Bookman Old Style" panose="02050604050505020204" pitchFamily="18" charset="0"/>
              </a:rPr>
              <a:t>Асбестовского </a:t>
            </a:r>
            <a:r>
              <a:rPr lang="ru-RU" sz="1800" dirty="0">
                <a:latin typeface="Bookman Old Style" panose="02050604050505020204" pitchFamily="18" charset="0"/>
              </a:rPr>
              <a:t>городского округа</a:t>
            </a:r>
          </a:p>
          <a:p>
            <a:pPr marL="109728" indent="0" algn="ctr"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Тел. (34365) 7-53-31; 7-71-31</a:t>
            </a:r>
            <a:endParaRPr lang="ru-RU" sz="1800" dirty="0">
              <a:solidFill>
                <a:schemeClr val="bg2">
                  <a:lumMod val="25000"/>
                </a:scheme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3" cstate="print">
            <a:lum bright="34000"/>
          </a:blip>
          <a:srcRect/>
          <a:stretch>
            <a:fillRect/>
          </a:stretch>
        </p:blipFill>
        <p:spPr bwMode="auto">
          <a:xfrm>
            <a:off x="107504" y="116632"/>
            <a:ext cx="648072" cy="802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507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171687"/>
              </p:ext>
            </p:extLst>
          </p:nvPr>
        </p:nvGraphicFramePr>
        <p:xfrm>
          <a:off x="467544" y="1700808"/>
          <a:ext cx="820891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5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Бюджетные полномочия </a:t>
            </a:r>
            <a:br>
              <a:rPr lang="ru-RU" altLang="ru-RU" sz="25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</a:br>
            <a:r>
              <a:rPr lang="ru-RU" altLang="ru-RU" sz="25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Финансового управления администрации </a:t>
            </a:r>
            <a:br>
              <a:rPr lang="ru-RU" altLang="ru-RU" sz="25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</a:br>
            <a:r>
              <a:rPr lang="ru-RU" altLang="ru-RU" sz="25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Асбестовского городского округа</a:t>
            </a:r>
            <a:endParaRPr lang="ru-RU" sz="25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0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19937"/>
              </p:ext>
            </p:extLst>
          </p:nvPr>
        </p:nvGraphicFramePr>
        <p:xfrm>
          <a:off x="251520" y="1628800"/>
          <a:ext cx="864096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7030A0"/>
                </a:solidFill>
              </a:rPr>
              <a:t>Составление проекта бюджета </a:t>
            </a:r>
            <a:br>
              <a:rPr lang="ru-RU" sz="2500" b="1" dirty="0" smtClean="0">
                <a:solidFill>
                  <a:srgbClr val="7030A0"/>
                </a:solidFill>
              </a:rPr>
            </a:br>
            <a:r>
              <a:rPr lang="ru-RU" sz="2500" b="1" dirty="0" smtClean="0">
                <a:solidFill>
                  <a:srgbClr val="7030A0"/>
                </a:solidFill>
              </a:rPr>
              <a:t>Асбестовского городского округа </a:t>
            </a:r>
            <a:endParaRPr lang="ru-RU" sz="25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86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исполнения бюджета </a:t>
            </a:r>
            <a:br>
              <a:rPr lang="ru-RU" sz="25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Асбестовского городского округа за 2022 год</a:t>
            </a:r>
            <a:endParaRPr lang="ru-RU" sz="25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магнитный диск 4"/>
          <p:cNvSpPr/>
          <p:nvPr/>
        </p:nvSpPr>
        <p:spPr>
          <a:xfrm>
            <a:off x="3337570" y="1340768"/>
            <a:ext cx="2664296" cy="1584176"/>
          </a:xfrm>
          <a:prstGeom prst="flowChartMagneticDis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Bookman Old Style" panose="02050604050505020204" pitchFamily="18" charset="0"/>
              </a:rPr>
              <a:t>Доходы в расчете </a:t>
            </a:r>
          </a:p>
          <a:p>
            <a:pPr algn="ctr"/>
            <a:r>
              <a:rPr lang="ru-RU" b="1" dirty="0" smtClean="0">
                <a:latin typeface="Bookman Old Style" panose="02050604050505020204" pitchFamily="18" charset="0"/>
              </a:rPr>
              <a:t>на одного жителя</a:t>
            </a:r>
          </a:p>
          <a:p>
            <a:pPr algn="ctr"/>
            <a:r>
              <a:rPr lang="ru-RU" b="1" dirty="0" smtClean="0">
                <a:latin typeface="Bookman Old Style" panose="02050604050505020204" pitchFamily="18" charset="0"/>
              </a:rPr>
              <a:t>37 169,2 рублей</a:t>
            </a:r>
            <a:endParaRPr lang="ru-RU" b="1" dirty="0">
              <a:latin typeface="Bookman Old Style" panose="02050604050505020204" pitchFamily="18" charset="0"/>
            </a:endParaRPr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3337570" y="4365104"/>
            <a:ext cx="2664296" cy="1368152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Bookman Old Style" panose="02050604050505020204" pitchFamily="18" charset="0"/>
              </a:rPr>
              <a:t>Численность населения </a:t>
            </a:r>
            <a:br>
              <a:rPr lang="ru-RU" b="1" dirty="0" smtClean="0">
                <a:latin typeface="Bookman Old Style" panose="02050604050505020204" pitchFamily="18" charset="0"/>
              </a:rPr>
            </a:br>
            <a:r>
              <a:rPr lang="ru-RU" b="1" dirty="0" smtClean="0">
                <a:latin typeface="Bookman Old Style" panose="02050604050505020204" pitchFamily="18" charset="0"/>
              </a:rPr>
              <a:t>на 01.01.2023</a:t>
            </a:r>
          </a:p>
          <a:p>
            <a:pPr algn="ctr"/>
            <a:r>
              <a:rPr lang="ru-RU" b="1" dirty="0" smtClean="0">
                <a:latin typeface="Bookman Old Style" panose="02050604050505020204" pitchFamily="18" charset="0"/>
              </a:rPr>
              <a:t>58 683 человек</a:t>
            </a:r>
          </a:p>
        </p:txBody>
      </p:sp>
      <p:sp>
        <p:nvSpPr>
          <p:cNvPr id="9" name="Блок-схема: магнитный диск 8"/>
          <p:cNvSpPr/>
          <p:nvPr/>
        </p:nvSpPr>
        <p:spPr>
          <a:xfrm>
            <a:off x="3337570" y="2910086"/>
            <a:ext cx="2664296" cy="1440160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Bookman Old Style" panose="02050604050505020204" pitchFamily="18" charset="0"/>
              </a:rPr>
              <a:t>Расходы в расчете </a:t>
            </a:r>
            <a:br>
              <a:rPr lang="ru-RU" b="1" dirty="0" smtClean="0">
                <a:latin typeface="Bookman Old Style" panose="02050604050505020204" pitchFamily="18" charset="0"/>
              </a:rPr>
            </a:br>
            <a:r>
              <a:rPr lang="ru-RU" b="1" dirty="0" smtClean="0">
                <a:latin typeface="Bookman Old Style" panose="02050604050505020204" pitchFamily="18" charset="0"/>
              </a:rPr>
              <a:t>на одного жителя</a:t>
            </a:r>
          </a:p>
          <a:p>
            <a:pPr algn="ctr"/>
            <a:r>
              <a:rPr lang="ru-RU" b="1" dirty="0" smtClean="0">
                <a:latin typeface="Bookman Old Style" panose="02050604050505020204" pitchFamily="18" charset="0"/>
              </a:rPr>
              <a:t>37 211,8 рублей</a:t>
            </a:r>
            <a:endParaRPr lang="ru-RU" b="1" dirty="0">
              <a:latin typeface="Bookman Old Style" panose="02050604050505020204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323528" y="980728"/>
            <a:ext cx="2880320" cy="158417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Доходы бюджета</a:t>
            </a:r>
          </a:p>
          <a:p>
            <a:pPr algn="ctr"/>
            <a:r>
              <a:rPr lang="ru-RU" sz="20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2 181,2 </a:t>
            </a:r>
            <a:r>
              <a:rPr lang="ru-RU" sz="2000" b="1" dirty="0" err="1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млн.руб</a:t>
            </a:r>
            <a:r>
              <a:rPr lang="ru-RU" sz="20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.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12" name="Стрелка влево 11"/>
          <p:cNvSpPr/>
          <p:nvPr/>
        </p:nvSpPr>
        <p:spPr>
          <a:xfrm>
            <a:off x="6084168" y="980728"/>
            <a:ext cx="2880320" cy="1584176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Расходы бюджета</a:t>
            </a:r>
            <a:r>
              <a:rPr lang="ru-RU" dirty="0" smtClean="0"/>
              <a:t> </a:t>
            </a:r>
          </a:p>
          <a:p>
            <a:pPr algn="ctr"/>
            <a:r>
              <a:rPr lang="ru-RU" sz="20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2 183,7 </a:t>
            </a:r>
            <a:r>
              <a:rPr lang="ru-RU" sz="2000" b="1" dirty="0" err="1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млн.руб</a:t>
            </a:r>
            <a:r>
              <a:rPr lang="ru-RU" sz="20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.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79071388"/>
              </p:ext>
            </p:extLst>
          </p:nvPr>
        </p:nvGraphicFramePr>
        <p:xfrm>
          <a:off x="323528" y="2599204"/>
          <a:ext cx="2543944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078708711"/>
              </p:ext>
            </p:extLst>
          </p:nvPr>
        </p:nvGraphicFramePr>
        <p:xfrm>
          <a:off x="6085656" y="2276872"/>
          <a:ext cx="292764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Двойная стрелка влево/вправо 9"/>
          <p:cNvSpPr/>
          <p:nvPr/>
        </p:nvSpPr>
        <p:spPr>
          <a:xfrm>
            <a:off x="3070126" y="5733256"/>
            <a:ext cx="3014042" cy="1124744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Дефицит</a:t>
            </a:r>
            <a:r>
              <a:rPr lang="ru-RU" dirty="0" smtClean="0">
                <a:latin typeface="Bookman Old Style" panose="02050604050505020204" pitchFamily="18" charset="0"/>
              </a:rPr>
              <a:t> </a:t>
            </a:r>
            <a:br>
              <a:rPr lang="ru-RU" dirty="0" smtClean="0">
                <a:latin typeface="Bookman Old Style" panose="020506040505050202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2,5</a:t>
            </a:r>
            <a:r>
              <a:rPr lang="ru-RU" dirty="0" smtClean="0">
                <a:latin typeface="Bookman Old Style" panose="02050604050505020204" pitchFamily="18" charset="0"/>
              </a:rPr>
              <a:t> млн. руб.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97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7030A0"/>
                </a:solidFill>
              </a:rPr>
              <a:t>Организация исполнения бюджета </a:t>
            </a:r>
            <a:br>
              <a:rPr lang="ru-RU" sz="2500" b="1" dirty="0" smtClean="0">
                <a:solidFill>
                  <a:srgbClr val="7030A0"/>
                </a:solidFill>
              </a:rPr>
            </a:br>
            <a:r>
              <a:rPr lang="ru-RU" sz="2500" b="1" dirty="0" smtClean="0">
                <a:solidFill>
                  <a:srgbClr val="7030A0"/>
                </a:solidFill>
              </a:rPr>
              <a:t>Асбестовского городского округа</a:t>
            </a:r>
            <a:endParaRPr lang="ru-RU" sz="2500" b="1" dirty="0">
              <a:solidFill>
                <a:srgbClr val="7030A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06" y="1531994"/>
            <a:ext cx="7835834" cy="5137366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374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7030A0"/>
                </a:solidFill>
              </a:rPr>
              <a:t>Организация исполнения бюджета </a:t>
            </a:r>
            <a:br>
              <a:rPr lang="ru-RU" sz="2500" b="1" dirty="0" smtClean="0">
                <a:solidFill>
                  <a:srgbClr val="7030A0"/>
                </a:solidFill>
              </a:rPr>
            </a:br>
            <a:r>
              <a:rPr lang="ru-RU" sz="2500" b="1" dirty="0" smtClean="0">
                <a:solidFill>
                  <a:srgbClr val="7030A0"/>
                </a:solidFill>
              </a:rPr>
              <a:t>Асбестовского городского округа</a:t>
            </a:r>
            <a:endParaRPr lang="ru-RU" sz="2500" b="1" dirty="0">
              <a:solidFill>
                <a:srgbClr val="7030A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7776864" cy="4824536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261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361687"/>
              </p:ext>
            </p:extLst>
          </p:nvPr>
        </p:nvGraphicFramePr>
        <p:xfrm>
          <a:off x="251520" y="1124744"/>
          <a:ext cx="8712968" cy="531055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551239"/>
                <a:gridCol w="1161729"/>
              </a:tblGrid>
              <a:tr h="30922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Наименование показателя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Количество</a:t>
                      </a:r>
                      <a:endParaRPr lang="ru-RU" sz="1300" dirty="0"/>
                    </a:p>
                  </a:txBody>
                  <a:tcPr/>
                </a:tc>
              </a:tr>
              <a:tr h="122829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Количество лицевых счетов, обслуживаемых в ФУ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</a:t>
                      </a:r>
                      <a:endParaRPr lang="ru-RU" sz="13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Принято</a:t>
                      </a:r>
                      <a:r>
                        <a:rPr lang="ru-RU" sz="1300" baseline="0" dirty="0" smtClean="0"/>
                        <a:t> на учет бюджетных обязательств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789</a:t>
                      </a:r>
                      <a:endParaRPr lang="ru-RU" sz="13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Санкционировано и оплачено платежных поручений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70 667</a:t>
                      </a:r>
                      <a:endParaRPr lang="ru-RU" sz="1300" dirty="0"/>
                    </a:p>
                  </a:txBody>
                  <a:tcPr/>
                </a:tc>
              </a:tr>
              <a:tr h="144533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Сформировано выписок из лицевых счетов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17 424</a:t>
                      </a:r>
                      <a:endParaRPr lang="ru-RU" sz="1300" dirty="0"/>
                    </a:p>
                  </a:txBody>
                  <a:tcPr/>
                </a:tc>
              </a:tr>
              <a:tr h="12776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Обработано заявок бюджетополучателей на финансирование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938</a:t>
                      </a:r>
                      <a:endParaRPr lang="ru-RU" sz="13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Сформировано</a:t>
                      </a:r>
                      <a:r>
                        <a:rPr lang="ru-RU" sz="1300" baseline="0" dirty="0" smtClean="0"/>
                        <a:t> уведомлений об уточнении операций БУ/АУ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766</a:t>
                      </a:r>
                      <a:endParaRPr lang="ru-RU" sz="13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Сформировано</a:t>
                      </a:r>
                      <a:r>
                        <a:rPr lang="ru-RU" sz="1300" baseline="0" dirty="0" smtClean="0"/>
                        <a:t> уведомлений об уточнении вида и принадлежности платежа казенных учреждений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120</a:t>
                      </a:r>
                      <a:endParaRPr lang="ru-RU" sz="1300" dirty="0"/>
                    </a:p>
                  </a:txBody>
                  <a:tcPr/>
                </a:tc>
              </a:tr>
              <a:tr h="1521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Проверено в</a:t>
                      </a:r>
                      <a:r>
                        <a:rPr lang="ru-RU" sz="1300" baseline="0" dirty="0" smtClean="0"/>
                        <a:t> соответствии с ч.5 ст.99 Федерального закона от 05.04.2013 № 44-ФЗ: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aseline="0" dirty="0" smtClean="0"/>
                        <a:t>- </a:t>
                      </a:r>
                      <a:r>
                        <a:rPr lang="ru-RU" sz="1300" baseline="0" dirty="0" smtClean="0"/>
                        <a:t>    </a:t>
                      </a:r>
                      <a:r>
                        <a:rPr lang="ru-RU" sz="1300" dirty="0" smtClean="0"/>
                        <a:t>планов-</a:t>
                      </a:r>
                      <a:r>
                        <a:rPr lang="ru-RU" sz="1300" baseline="0" dirty="0" smtClean="0"/>
                        <a:t>графиков</a:t>
                      </a:r>
                      <a:endParaRPr lang="ru-RU" sz="1300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aseline="0" dirty="0" smtClean="0"/>
                        <a:t>информации </a:t>
                      </a:r>
                      <a:r>
                        <a:rPr lang="ru-RU" sz="1300" baseline="0" dirty="0" smtClean="0"/>
                        <a:t>о контракте (изменении контракта</a:t>
                      </a:r>
                      <a:r>
                        <a:rPr lang="ru-RU" sz="1300" baseline="0" dirty="0" smtClean="0"/>
                        <a:t>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aseline="0" dirty="0" smtClean="0"/>
                        <a:t>информации об исполнении контракта (расторжении контракта)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 smtClean="0"/>
                    </a:p>
                    <a:p>
                      <a:pPr algn="ctr"/>
                      <a:r>
                        <a:rPr lang="ru-RU" sz="1300" dirty="0" smtClean="0"/>
                        <a:t>350</a:t>
                      </a:r>
                      <a:endParaRPr lang="ru-RU" sz="1300" dirty="0" smtClean="0"/>
                    </a:p>
                    <a:p>
                      <a:pPr algn="ctr"/>
                      <a:r>
                        <a:rPr lang="ru-RU" sz="1300" dirty="0" smtClean="0"/>
                        <a:t>603</a:t>
                      </a:r>
                    </a:p>
                    <a:p>
                      <a:pPr algn="ctr"/>
                      <a:r>
                        <a:rPr lang="ru-RU" sz="1300" dirty="0" smtClean="0"/>
                        <a:t>2 009</a:t>
                      </a:r>
                      <a:endParaRPr lang="ru-RU" sz="1300" dirty="0"/>
                    </a:p>
                  </a:txBody>
                  <a:tcPr/>
                </a:tc>
              </a:tr>
              <a:tr h="140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Передано извещений о приеме к исполнению распоряжений в ГИС ГМП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27</a:t>
                      </a:r>
                      <a:r>
                        <a:rPr lang="ru-RU" sz="1300" baseline="0" dirty="0" smtClean="0"/>
                        <a:t> 205</a:t>
                      </a:r>
                      <a:endParaRPr lang="ru-RU" sz="1300" dirty="0"/>
                    </a:p>
                  </a:txBody>
                  <a:tcPr/>
                </a:tc>
              </a:tr>
              <a:tr h="1239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Передано извещений о поступлении платежа в ГИС ЖКХ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2 302</a:t>
                      </a:r>
                      <a:endParaRPr lang="ru-RU" sz="13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Сформировано информации для</a:t>
                      </a:r>
                      <a:r>
                        <a:rPr lang="ru-RU" sz="1300" baseline="0" dirty="0" smtClean="0"/>
                        <a:t> размещения в </a:t>
                      </a:r>
                      <a:r>
                        <a:rPr lang="ru-RU" sz="1300" kern="1200" dirty="0" smtClean="0">
                          <a:effectLst/>
                        </a:rPr>
                        <a:t>ГИИС «Электронный бюджет»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438</a:t>
                      </a:r>
                      <a:endParaRPr lang="ru-RU" sz="13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Внесено изменений в сводную бюджетную</a:t>
                      </a:r>
                      <a:r>
                        <a:rPr lang="ru-RU" sz="1300" baseline="0" dirty="0" smtClean="0"/>
                        <a:t> роспись и ЛБО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32</a:t>
                      </a:r>
                      <a:endParaRPr lang="ru-RU" sz="1300" dirty="0"/>
                    </a:p>
                  </a:txBody>
                  <a:tcPr/>
                </a:tc>
              </a:tr>
              <a:tr h="145629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Подготовлено изменений в Решение Думы о</a:t>
                      </a:r>
                      <a:r>
                        <a:rPr lang="ru-RU" sz="1300" baseline="0" dirty="0" smtClean="0"/>
                        <a:t> бюджете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</a:t>
                      </a:r>
                      <a:endParaRPr lang="ru-RU" sz="1300" dirty="0"/>
                    </a:p>
                  </a:txBody>
                  <a:tcPr/>
                </a:tc>
              </a:tr>
              <a:tr h="128861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Рассмотрено, согласовано и подготовлено</a:t>
                      </a:r>
                      <a:r>
                        <a:rPr lang="ru-RU" sz="1300" baseline="0" dirty="0" smtClean="0"/>
                        <a:t> проектов МПА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370</a:t>
                      </a:r>
                      <a:endParaRPr lang="ru-RU" sz="1300" dirty="0"/>
                    </a:p>
                  </a:txBody>
                  <a:tcPr/>
                </a:tc>
              </a:tr>
              <a:tr h="353139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Рассмотрено</a:t>
                      </a:r>
                      <a:r>
                        <a:rPr lang="ru-RU" sz="1300" baseline="0" dirty="0" smtClean="0"/>
                        <a:t> и подготовлено заключений по муниципальным программам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97</a:t>
                      </a:r>
                      <a:endParaRPr lang="ru-RU" sz="1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7030A0"/>
                </a:solidFill>
              </a:rPr>
              <a:t>Организация исполнения бюджета </a:t>
            </a:r>
            <a:br>
              <a:rPr lang="ru-RU" sz="2500" b="1" dirty="0" smtClean="0">
                <a:solidFill>
                  <a:srgbClr val="7030A0"/>
                </a:solidFill>
              </a:rPr>
            </a:br>
            <a:r>
              <a:rPr lang="ru-RU" sz="2500" b="1" dirty="0" smtClean="0">
                <a:solidFill>
                  <a:srgbClr val="7030A0"/>
                </a:solidFill>
              </a:rPr>
              <a:t>Асбестовского городского округа</a:t>
            </a:r>
            <a:endParaRPr lang="ru-RU" sz="25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6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340768"/>
            <a:ext cx="7408333" cy="302433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Исполнение судебных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актов</a:t>
            </a:r>
          </a:p>
          <a:p>
            <a:pPr marL="0" indent="0" algn="ctr">
              <a:buNone/>
            </a:pP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rgbClr val="7030A0"/>
                </a:solidFill>
              </a:rPr>
              <a:t>Организация исполнения бюджета </a:t>
            </a:r>
            <a:br>
              <a:rPr lang="ru-RU" sz="2500" b="1" dirty="0">
                <a:solidFill>
                  <a:srgbClr val="7030A0"/>
                </a:solidFill>
              </a:rPr>
            </a:br>
            <a:r>
              <a:rPr lang="ru-RU" sz="2500" b="1" dirty="0">
                <a:solidFill>
                  <a:srgbClr val="7030A0"/>
                </a:solidFill>
              </a:rPr>
              <a:t>Асбестовского городского округа</a:t>
            </a:r>
            <a:endParaRPr lang="ru-RU" sz="25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590865732"/>
              </p:ext>
            </p:extLst>
          </p:nvPr>
        </p:nvGraphicFramePr>
        <p:xfrm>
          <a:off x="755576" y="2060848"/>
          <a:ext cx="777686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914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2978288"/>
              </p:ext>
            </p:extLst>
          </p:nvPr>
        </p:nvGraphicFramePr>
        <p:xfrm>
          <a:off x="395536" y="1782108"/>
          <a:ext cx="3816424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 fontScale="90000"/>
          </a:bodyPr>
          <a:lstStyle/>
          <a:p>
            <a:pPr lvl="0"/>
            <a:r>
              <a:rPr lang="ru-RU" sz="2800" b="1" dirty="0">
                <a:solidFill>
                  <a:srgbClr val="7030A0"/>
                </a:solidFill>
              </a:rPr>
              <a:t>Составление бюджетной отчетности </a:t>
            </a:r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b="1" dirty="0">
                <a:solidFill>
                  <a:srgbClr val="7030A0"/>
                </a:solidFill>
              </a:rPr>
              <a:t>по исполнению бюджета </a:t>
            </a:r>
            <a:r>
              <a:rPr lang="ru-RU" sz="2800" b="1" dirty="0" smtClean="0">
                <a:solidFill>
                  <a:srgbClr val="7030A0"/>
                </a:solidFill>
              </a:rPr>
              <a:t/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Асбестовского </a:t>
            </a:r>
            <a:r>
              <a:rPr lang="ru-RU" sz="2800" b="1" dirty="0">
                <a:solidFill>
                  <a:srgbClr val="7030A0"/>
                </a:solidFill>
              </a:rPr>
              <a:t>городского </a:t>
            </a:r>
            <a:r>
              <a:rPr lang="ru-RU" sz="2800" b="1" dirty="0" smtClean="0">
                <a:solidFill>
                  <a:srgbClr val="7030A0"/>
                </a:solidFill>
              </a:rPr>
              <a:t>округа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41277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Отчеты об исполнении бюджета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280293"/>
              </p:ext>
            </p:extLst>
          </p:nvPr>
        </p:nvGraphicFramePr>
        <p:xfrm>
          <a:off x="4665845" y="2204864"/>
          <a:ext cx="4320480" cy="2123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65845" y="1412776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Сводная бухгалтерская отчетность муниципальных бюджетных (автономных) учреждений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3681898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Консолидированная отчетность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об исполнении бюджета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1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6304643"/>
              </p:ext>
            </p:extLst>
          </p:nvPr>
        </p:nvGraphicFramePr>
        <p:xfrm>
          <a:off x="395536" y="4282062"/>
          <a:ext cx="3816424" cy="2459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0898830"/>
              </p:ext>
            </p:extLst>
          </p:nvPr>
        </p:nvGraphicFramePr>
        <p:xfrm>
          <a:off x="4647371" y="4633084"/>
          <a:ext cx="4320480" cy="2158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004048" y="4282063"/>
            <a:ext cx="3644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Работа по составлению отчетности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30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1291</TotalTime>
  <Words>857</Words>
  <Application>Microsoft Office PowerPoint</Application>
  <PresentationFormat>Экран (4:3)</PresentationFormat>
  <Paragraphs>169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   Отчет о результатах деятельности Финансового управления администрации Асбестовского городского округа за 2022 год</vt:lpstr>
      <vt:lpstr>Бюджетные полномочия  Финансового управления администрации  Асбестовского городского округа</vt:lpstr>
      <vt:lpstr>Составление проекта бюджета  Асбестовского городского округа </vt:lpstr>
      <vt:lpstr>Организация исполнения бюджета  Асбестовского городского округа за 2022 год</vt:lpstr>
      <vt:lpstr>Организация исполнения бюджета  Асбестовского городского округа</vt:lpstr>
      <vt:lpstr>Организация исполнения бюджета  Асбестовского городского округа</vt:lpstr>
      <vt:lpstr>Организация исполнения бюджета  Асбестовского городского округа</vt:lpstr>
      <vt:lpstr>Организация исполнения бюджета  Асбестовского городского округа</vt:lpstr>
      <vt:lpstr>Составление бюджетной отчетности  по исполнению бюджета  Асбестовского городского округа</vt:lpstr>
      <vt:lpstr>Осуществление полномочий по внутреннему муниципальному финансовому контролю</vt:lpstr>
      <vt:lpstr>Осуществление контроля в сфере закупок товаров, работ, услуг для обеспечения муниципальных нужд</vt:lpstr>
      <vt:lpstr>Презентация PowerPoint</vt:lpstr>
    </vt:vector>
  </TitlesOfParts>
  <Company>Финансовое управление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результатах деятельности Финансового управления администрации Асбестовского городского округа за 2021 год</dc:title>
  <dc:creator>Елена А. Тэйн</dc:creator>
  <cp:lastModifiedBy>Тэйн</cp:lastModifiedBy>
  <cp:revision>83</cp:revision>
  <cp:lastPrinted>2023-04-27T05:25:37Z</cp:lastPrinted>
  <dcterms:created xsi:type="dcterms:W3CDTF">2022-03-18T09:58:51Z</dcterms:created>
  <dcterms:modified xsi:type="dcterms:W3CDTF">2023-05-02T07:06:31Z</dcterms:modified>
</cp:coreProperties>
</file>