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 начало года</c:v>
                </c:pt>
                <c:pt idx="1">
                  <c:v>на 01.04</c:v>
                </c:pt>
                <c:pt idx="2">
                  <c:v>на 01.07</c:v>
                </c:pt>
                <c:pt idx="3">
                  <c:v>на 01.10</c:v>
                </c:pt>
                <c:pt idx="4">
                  <c:v>На конец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33.4</c:v>
                </c:pt>
                <c:pt idx="2">
                  <c:v>3.4</c:v>
                </c:pt>
                <c:pt idx="3">
                  <c:v>12.4</c:v>
                </c:pt>
                <c:pt idx="4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 начало года</c:v>
                </c:pt>
                <c:pt idx="1">
                  <c:v>на 01.04</c:v>
                </c:pt>
                <c:pt idx="2">
                  <c:v>на 01.07</c:v>
                </c:pt>
                <c:pt idx="3">
                  <c:v>на 01.10</c:v>
                </c:pt>
                <c:pt idx="4">
                  <c:v>На конец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9.1</c:v>
                </c:pt>
                <c:pt idx="1">
                  <c:v>3.7</c:v>
                </c:pt>
                <c:pt idx="2">
                  <c:v>3.7</c:v>
                </c:pt>
                <c:pt idx="3">
                  <c:v>3.7</c:v>
                </c:pt>
                <c:pt idx="4">
                  <c:v>10</c:v>
                </c:pt>
              </c:numCache>
            </c:numRef>
          </c:val>
        </c:ser>
        <c:axId val="64108800"/>
        <c:axId val="65147264"/>
      </c:barChart>
      <c:catAx>
        <c:axId val="64108800"/>
        <c:scaling>
          <c:orientation val="minMax"/>
        </c:scaling>
        <c:axPos val="b"/>
        <c:tickLblPos val="nextTo"/>
        <c:crossAx val="65147264"/>
        <c:crosses val="autoZero"/>
        <c:auto val="1"/>
        <c:lblAlgn val="ctr"/>
        <c:lblOffset val="100"/>
      </c:catAx>
      <c:valAx>
        <c:axId val="65147264"/>
        <c:scaling>
          <c:orientation val="minMax"/>
        </c:scaling>
        <c:axPos val="l"/>
        <c:majorGridlines/>
        <c:numFmt formatCode="General" sourceLinked="1"/>
        <c:tickLblPos val="nextTo"/>
        <c:crossAx val="64108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D5BF-E030-425A-82DD-B8BFE903046E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СВЕДЕНИЯ О СОСТОЯНИИ МУНИЦИПАЛЬНОГО ДОЛГА (млн.рублей)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СВЕДЕНИЯ О СОСТОЯНИИ МУНИЦИПАЛЬНОГО ДОЛГА (млн.рублей)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СОСТОЯНИИ МУНИЦИПАЛЬНОГО ДОЛГА (млн.рублей)</dc:title>
  <dc:creator>Татьяна С. Ковязина</dc:creator>
  <cp:lastModifiedBy>Татьяна С. Ковязина</cp:lastModifiedBy>
  <cp:revision>2</cp:revision>
  <dcterms:created xsi:type="dcterms:W3CDTF">2017-02-15T05:28:20Z</dcterms:created>
  <dcterms:modified xsi:type="dcterms:W3CDTF">2017-02-15T06:39:40Z</dcterms:modified>
</cp:coreProperties>
</file>