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1.0802469135802477E-2"/>
                  <c:y val="-0.14310766570561884"/>
                </c:manualLayout>
              </c:layout>
              <c:showVal val="1"/>
            </c:dLbl>
            <c:dLbl>
              <c:idx val="1"/>
              <c:layout>
                <c:manualLayout>
                  <c:x val="4.6296296296296042E-3"/>
                  <c:y val="-0.14310766570561884"/>
                </c:manualLayout>
              </c:layout>
              <c:showVal val="1"/>
            </c:dLbl>
            <c:dLbl>
              <c:idx val="2"/>
              <c:layout>
                <c:manualLayout>
                  <c:x val="-1.8518518518518524E-2"/>
                  <c:y val="-0.14591369836651341"/>
                </c:manualLayout>
              </c:layout>
              <c:showVal val="1"/>
            </c:dLbl>
            <c:dLbl>
              <c:idx val="3"/>
              <c:layout>
                <c:manualLayout>
                  <c:x val="2.4691358024691381E-2"/>
                  <c:y val="-0.33672391930733875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 01.04.2016</c:v>
                </c:pt>
                <c:pt idx="1">
                  <c:v>на 01.07.2016</c:v>
                </c:pt>
                <c:pt idx="2">
                  <c:v>на 01.10.2016</c:v>
                </c:pt>
                <c:pt idx="3">
                  <c:v>на 01.01.2017</c:v>
                </c:pt>
                <c:pt idx="4">
                  <c:v>на 01.04.2017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3.7</c:v>
                </c:pt>
                <c:pt idx="1">
                  <c:v>3.7</c:v>
                </c:pt>
                <c:pt idx="2">
                  <c:v>3.7</c:v>
                </c:pt>
                <c:pt idx="3" formatCode="_-* #,##0.0\ _₽_-;\-* #,##0.0\ _₽_-;_-* &quot;-&quot;?\ _₽_-;_-@_-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4"/>
              <c:layout>
                <c:manualLayout>
                  <c:x val="3.0864197530864213E-2"/>
                  <c:y val="-0.33672391930733875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 01.04.2016</c:v>
                </c:pt>
                <c:pt idx="1">
                  <c:v>на 01.07.2016</c:v>
                </c:pt>
                <c:pt idx="2">
                  <c:v>на 01.10.2016</c:v>
                </c:pt>
                <c:pt idx="3">
                  <c:v>на 01.01.2017</c:v>
                </c:pt>
                <c:pt idx="4">
                  <c:v>на 01.04.2017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4" formatCode="_-* #,##0.0\ _₽_-;\-* #,##0.0\ _₽_-;_-* &quot;-&quot;?\ _₽_-;_-@_-">
                  <c:v>6.7</c:v>
                </c:pt>
              </c:numCache>
            </c:numRef>
          </c:val>
        </c:ser>
        <c:axId val="63453440"/>
        <c:axId val="64176512"/>
      </c:areaChart>
      <c:catAx>
        <c:axId val="63453440"/>
        <c:scaling>
          <c:orientation val="minMax"/>
        </c:scaling>
        <c:axPos val="b"/>
        <c:tickLblPos val="nextTo"/>
        <c:crossAx val="64176512"/>
        <c:crosses val="autoZero"/>
        <c:auto val="1"/>
        <c:lblAlgn val="ctr"/>
        <c:lblOffset val="100"/>
      </c:catAx>
      <c:valAx>
        <c:axId val="64176512"/>
        <c:scaling>
          <c:orientation val="minMax"/>
        </c:scaling>
        <c:axPos val="l"/>
        <c:majorGridlines/>
        <c:numFmt formatCode="General" sourceLinked="1"/>
        <c:tickLblPos val="nextTo"/>
        <c:crossAx val="63453440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D5BF-E030-425A-82DD-B8BFE903046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D5177-982C-46E8-B71F-B02708E47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СВЕДЕНИЯ О СОСТОЯНИИ МУНИЦИПАЛЬНОГО ДОЛГА (млн.рублей)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СВЕДЕНИЯ О СОСТОЯНИИ МУНИЦИПАЛЬНОГО ДОЛГА (млн.рублей)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СОСТОЯНИИ МУНИЦИПАЛЬНОГО ДОЛГА (млн.рублей)</dc:title>
  <dc:creator>Татьяна С. Ковязина</dc:creator>
  <cp:lastModifiedBy>Татьяна С. Ковязина</cp:lastModifiedBy>
  <cp:revision>5</cp:revision>
  <dcterms:created xsi:type="dcterms:W3CDTF">2017-02-15T05:28:20Z</dcterms:created>
  <dcterms:modified xsi:type="dcterms:W3CDTF">2017-04-07T06:49:39Z</dcterms:modified>
</cp:coreProperties>
</file>