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87" r:id="rId2"/>
    <p:sldId id="257" r:id="rId3"/>
    <p:sldId id="277" r:id="rId4"/>
    <p:sldId id="278" r:id="rId5"/>
    <p:sldId id="260" r:id="rId6"/>
    <p:sldId id="265" r:id="rId7"/>
    <p:sldId id="298" r:id="rId8"/>
    <p:sldId id="293" r:id="rId9"/>
    <p:sldId id="296" r:id="rId10"/>
    <p:sldId id="273" r:id="rId11"/>
    <p:sldId id="297" r:id="rId12"/>
    <p:sldId id="270" r:id="rId13"/>
    <p:sldId id="284" r:id="rId14"/>
    <p:sldId id="290" r:id="rId15"/>
    <p:sldId id="272" r:id="rId16"/>
    <p:sldId id="276" r:id="rId17"/>
    <p:sldId id="292" r:id="rId18"/>
    <p:sldId id="279" r:id="rId19"/>
    <p:sldId id="282" r:id="rId20"/>
    <p:sldId id="283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108" d="100"/>
          <a:sy n="108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163AEA4-5665-4C47-ABEB-05A27CAB467A}" type="datetimeFigureOut">
              <a:rPr lang="ru-RU" smtClean="0"/>
              <a:t>14.02.2019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81DB54-6C3D-4D31-8DA8-DF722A96B57B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064896" cy="1143000"/>
          </a:xfrm>
        </p:spPr>
        <p:txBody>
          <a:bodyPr/>
          <a:lstStyle/>
          <a:p>
            <a:pPr algn="ctr"/>
            <a:r>
              <a:rPr lang="ru-RU" dirty="0"/>
              <a:t>Дизайн-проект</a:t>
            </a:r>
            <a:br>
              <a:rPr lang="ru-RU" dirty="0"/>
            </a:br>
            <a:r>
              <a:rPr lang="ru-RU" dirty="0"/>
              <a:t>база отдыха «Бодрость»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140968"/>
            <a:ext cx="8748464" cy="3600400"/>
          </a:xfrm>
        </p:spPr>
        <p:txBody>
          <a:bodyPr>
            <a:normAutofit fontScale="70000" lnSpcReduction="20000"/>
          </a:bodyPr>
          <a:lstStyle/>
          <a:p>
            <a:pPr marL="45720" indent="0" algn="r">
              <a:buNone/>
            </a:pPr>
            <a:endParaRPr lang="ru-RU" i="1" dirty="0"/>
          </a:p>
          <a:p>
            <a:pPr marL="45720" indent="0" algn="r">
              <a:buNone/>
            </a:pPr>
            <a:endParaRPr lang="ru-RU" i="1" dirty="0"/>
          </a:p>
          <a:p>
            <a:pPr marL="45720" indent="0" algn="r">
              <a:buNone/>
            </a:pPr>
            <a:endParaRPr lang="ru-RU" i="1" dirty="0"/>
          </a:p>
          <a:p>
            <a:pPr marL="45720" indent="0" algn="r">
              <a:buNone/>
            </a:pPr>
            <a:r>
              <a:rPr lang="ru-RU" i="1" dirty="0"/>
              <a:t>авторы:</a:t>
            </a:r>
          </a:p>
          <a:p>
            <a:pPr marL="45720" indent="0" algn="r">
              <a:buNone/>
            </a:pPr>
            <a:r>
              <a:rPr lang="ru-RU" i="1" dirty="0"/>
              <a:t>молодые педагоги </a:t>
            </a:r>
          </a:p>
          <a:p>
            <a:pPr marL="45720" indent="0" algn="r">
              <a:buNone/>
            </a:pPr>
            <a:r>
              <a:rPr lang="ru-RU" i="1" dirty="0"/>
              <a:t>МАДОУ ДС КВ №27</a:t>
            </a:r>
          </a:p>
          <a:p>
            <a:pPr marL="45720" indent="0" algn="r">
              <a:buNone/>
            </a:pPr>
            <a:r>
              <a:rPr lang="ru-RU" i="1" dirty="0" err="1"/>
              <a:t>В.И.Шантарина</a:t>
            </a:r>
            <a:r>
              <a:rPr lang="ru-RU" i="1" dirty="0"/>
              <a:t> </a:t>
            </a:r>
          </a:p>
          <a:p>
            <a:pPr marL="45720" indent="0" algn="r">
              <a:buNone/>
            </a:pPr>
            <a:r>
              <a:rPr lang="ru-RU" i="1" dirty="0" err="1"/>
              <a:t>Ю.А.Югова</a:t>
            </a:r>
            <a:r>
              <a:rPr lang="ru-RU" i="1" dirty="0"/>
              <a:t> </a:t>
            </a:r>
          </a:p>
          <a:p>
            <a:endParaRPr lang="ru-RU" dirty="0"/>
          </a:p>
          <a:p>
            <a:pPr marL="45720" indent="0">
              <a:buNone/>
            </a:pPr>
            <a:endParaRPr lang="ru-RU" dirty="0"/>
          </a:p>
          <a:p>
            <a:endParaRPr lang="ru-RU" dirty="0"/>
          </a:p>
          <a:p>
            <a:pPr marL="45720" indent="0" algn="ctr">
              <a:buNone/>
            </a:pPr>
            <a:r>
              <a:rPr lang="ru-RU" i="1" dirty="0"/>
              <a:t>г. Асбест </a:t>
            </a:r>
          </a:p>
          <a:p>
            <a:pPr marL="45720" indent="0" algn="ctr">
              <a:buNone/>
            </a:pPr>
            <a:r>
              <a:rPr lang="ru-RU" i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9568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1143000"/>
          </a:xfrm>
        </p:spPr>
        <p:txBody>
          <a:bodyPr/>
          <a:lstStyle/>
          <a:p>
            <a:pPr algn="ctr"/>
            <a:r>
              <a:rPr lang="ru-RU" sz="2800" dirty="0"/>
              <a:t>Театр с навесной крышей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640960" cy="5544616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450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344816" cy="1143000"/>
          </a:xfrm>
        </p:spPr>
        <p:txBody>
          <a:bodyPr/>
          <a:lstStyle/>
          <a:p>
            <a:r>
              <a:rPr lang="ru-RU" dirty="0"/>
              <a:t>Бассейн с подогревом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3113993"/>
            <a:ext cx="5596880" cy="37440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908721"/>
            <a:ext cx="4464496" cy="33483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91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txBody>
          <a:bodyPr/>
          <a:lstStyle/>
          <a:p>
            <a:pPr algn="ctr"/>
            <a:r>
              <a:rPr lang="ru-RU" dirty="0"/>
              <a:t>Детский клуб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71574"/>
            <a:ext cx="8784976" cy="55332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52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816425" cy="1656184"/>
          </a:xfrm>
        </p:spPr>
        <p:txBody>
          <a:bodyPr/>
          <a:lstStyle/>
          <a:p>
            <a:pPr algn="ctr"/>
            <a:r>
              <a:rPr lang="ru-RU" dirty="0"/>
              <a:t>Сенсорная комната</a:t>
            </a:r>
          </a:p>
        </p:txBody>
      </p:sp>
      <p:pic>
        <p:nvPicPr>
          <p:cNvPr id="1028" name="Picture 4" descr="https://pp.userapi.com/c840136/v840136641/2b952/od7pfBqKk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38" y="0"/>
            <a:ext cx="3699164" cy="27332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639720/v639720641/5123d/K6547ZoCW3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" y="2729870"/>
            <a:ext cx="6433445" cy="41281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6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864" y="264452"/>
            <a:ext cx="8060175" cy="1143000"/>
          </a:xfrm>
        </p:spPr>
        <p:txBody>
          <a:bodyPr/>
          <a:lstStyle/>
          <a:p>
            <a:r>
              <a:rPr lang="ru-RU" dirty="0"/>
              <a:t>Изобразительная студия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C501D-2A52-47C8-8C59-775F8E6D7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28800"/>
            <a:ext cx="489654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311BC9-23A1-4A0E-9D81-A67A1E812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9" y="1412776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791285-4CF4-4272-B015-2BB394706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4032448" cy="285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9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980728"/>
            <a:ext cx="6512511" cy="1143000"/>
          </a:xfrm>
        </p:spPr>
        <p:txBody>
          <a:bodyPr/>
          <a:lstStyle/>
          <a:p>
            <a:pPr algn="ctr"/>
            <a:r>
              <a:rPr lang="ru-RU" sz="2800" dirty="0"/>
              <a:t>Гимнастический </a:t>
            </a:r>
            <a:br>
              <a:rPr lang="ru-RU" sz="2800" dirty="0"/>
            </a:br>
            <a:r>
              <a:rPr lang="ru-RU" sz="2800" dirty="0"/>
              <a:t>зал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6" y="3920390"/>
            <a:ext cx="4486022" cy="2772237"/>
          </a:xfr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741692" cy="35250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48784"/>
            <a:ext cx="4283968" cy="271705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448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0679" y="1340768"/>
            <a:ext cx="3771801" cy="1143000"/>
          </a:xfrm>
        </p:spPr>
        <p:txBody>
          <a:bodyPr/>
          <a:lstStyle/>
          <a:p>
            <a:pPr algn="ctr"/>
            <a:r>
              <a:rPr lang="ru-RU" dirty="0"/>
              <a:t>Мини зоопарк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903373"/>
            <a:ext cx="6400800" cy="2760689"/>
          </a:xfr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7577FC-CB2E-4066-8D30-2D6F783FB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04663"/>
            <a:ext cx="4608513" cy="306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73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5618" y="260648"/>
            <a:ext cx="6512511" cy="1143000"/>
          </a:xfrm>
        </p:spPr>
        <p:txBody>
          <a:bodyPr/>
          <a:lstStyle/>
          <a:p>
            <a:r>
              <a:rPr lang="ru-RU" sz="4000" dirty="0"/>
              <a:t>Сауна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53" y="3926252"/>
            <a:ext cx="4081065" cy="2581937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0" y="404664"/>
            <a:ext cx="4583664" cy="30303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68" y="1412776"/>
            <a:ext cx="4198237" cy="23148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9" y="3727637"/>
            <a:ext cx="4417285" cy="278272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974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16046" y="282807"/>
            <a:ext cx="849119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Доступная </a:t>
            </a:r>
            <a:br>
              <a:rPr lang="ru-RU" dirty="0"/>
            </a:br>
            <a:r>
              <a:rPr lang="ru-RU" dirty="0"/>
              <a:t>среда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16832"/>
            <a:ext cx="5356063" cy="46440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02" y="2655932"/>
            <a:ext cx="3097177" cy="38594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582" y="260648"/>
            <a:ext cx="3262797" cy="23745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4860032" cy="2376264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Поручни, лифт для подъема </a:t>
            </a:r>
            <a:br>
              <a:rPr lang="ru-RU" sz="2800" dirty="0"/>
            </a:br>
            <a:r>
              <a:rPr lang="ru-RU" sz="2800" dirty="0"/>
              <a:t>маломобильных </a:t>
            </a:r>
            <a:br>
              <a:rPr lang="ru-RU" sz="2800" dirty="0"/>
            </a:br>
            <a:r>
              <a:rPr lang="ru-RU" sz="2800" dirty="0"/>
              <a:t>групп населения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254887" cy="34122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960440" cy="57164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1143000"/>
          </a:xfrm>
        </p:spPr>
        <p:txBody>
          <a:bodyPr/>
          <a:lstStyle/>
          <a:p>
            <a:pPr algn="ctr"/>
            <a:r>
              <a:rPr lang="ru-RU" sz="2800" dirty="0"/>
              <a:t>Территория базы отдыха «Бодрость» (вид сверху)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2" y="1268760"/>
            <a:ext cx="9150092" cy="52565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760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4608512" cy="566936"/>
          </a:xfrm>
        </p:spPr>
        <p:txBody>
          <a:bodyPr/>
          <a:lstStyle/>
          <a:p>
            <a:pPr algn="ctr"/>
            <a:r>
              <a:rPr lang="ru-RU" sz="3200" dirty="0"/>
              <a:t>Тактильные таблички, звуковые кнопки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"/>
            <a:ext cx="4499992" cy="35426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90" y="3542694"/>
            <a:ext cx="4752528" cy="33153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2694"/>
            <a:ext cx="4644008" cy="33153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096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486693" cy="2841178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9" y="3212976"/>
            <a:ext cx="4497497" cy="33123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49" y="3796266"/>
            <a:ext cx="4361477" cy="21457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22" y="188640"/>
            <a:ext cx="4365104" cy="27948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040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8680" y="836712"/>
            <a:ext cx="65125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Парковая </a:t>
            </a:r>
            <a:br>
              <a:rPr lang="ru-RU" dirty="0"/>
            </a:br>
            <a:r>
              <a:rPr lang="ru-RU" dirty="0"/>
              <a:t>зона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8640"/>
            <a:ext cx="5360996" cy="2978603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274608"/>
            <a:ext cx="4569977" cy="34655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51" y="3274608"/>
            <a:ext cx="4365249" cy="346229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232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459" y="260648"/>
            <a:ext cx="6512511" cy="1143000"/>
          </a:xfrm>
        </p:spPr>
        <p:txBody>
          <a:bodyPr/>
          <a:lstStyle/>
          <a:p>
            <a:pPr algn="ctr"/>
            <a:r>
              <a:rPr lang="ru-RU" sz="4000" dirty="0"/>
              <a:t>Вечернее освещение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8868198" cy="511256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370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pPr algn="ctr"/>
            <a:r>
              <a:rPr lang="ru-RU" sz="2800" dirty="0"/>
              <a:t>Семейные корпуса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837187"/>
            <a:ext cx="4607731" cy="299418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17" y="862727"/>
            <a:ext cx="4497318" cy="2810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631" y="3514441"/>
            <a:ext cx="5114527" cy="33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04856" cy="1143000"/>
          </a:xfrm>
        </p:spPr>
        <p:txBody>
          <a:bodyPr/>
          <a:lstStyle/>
          <a:p>
            <a:pPr algn="ctr"/>
            <a:r>
              <a:rPr lang="ru-RU" sz="2800" dirty="0"/>
              <a:t>Игровые площадки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5146058" cy="3354127"/>
          </a:xfr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385" y="3161606"/>
            <a:ext cx="5906615" cy="36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4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12511" cy="1143000"/>
          </a:xfrm>
        </p:spPr>
        <p:txBody>
          <a:bodyPr/>
          <a:lstStyle/>
          <a:p>
            <a:r>
              <a:rPr lang="ru-RU" dirty="0"/>
              <a:t>Площадки для игр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4827576" cy="32183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536397"/>
            <a:ext cx="5644133" cy="305362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77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1143000"/>
          </a:xfrm>
        </p:spPr>
        <p:txBody>
          <a:bodyPr/>
          <a:lstStyle/>
          <a:p>
            <a:pPr algn="ctr"/>
            <a:r>
              <a:rPr lang="ru-RU" dirty="0"/>
              <a:t>Беседки на воде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1105426"/>
            <a:ext cx="7488833" cy="54797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96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8424936" cy="1143000"/>
          </a:xfrm>
        </p:spPr>
        <p:txBody>
          <a:bodyPr/>
          <a:lstStyle/>
          <a:p>
            <a:r>
              <a:rPr lang="ru-RU" dirty="0"/>
              <a:t>Беседки на островках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68760"/>
            <a:ext cx="7765786" cy="51905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9536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78</Words>
  <Application>Microsoft Office PowerPoint</Application>
  <PresentationFormat>Экран (4:3)</PresentationFormat>
  <Paragraphs>33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Georgia</vt:lpstr>
      <vt:lpstr>Trebuchet MS</vt:lpstr>
      <vt:lpstr>Воздушный поток</vt:lpstr>
      <vt:lpstr>Дизайн-проект база отдыха «Бодрость»</vt:lpstr>
      <vt:lpstr>Территория базы отдыха «Бодрость» (вид сверху)</vt:lpstr>
      <vt:lpstr>Парковая  зона</vt:lpstr>
      <vt:lpstr>Вечернее освещение</vt:lpstr>
      <vt:lpstr>Семейные корпуса</vt:lpstr>
      <vt:lpstr>Игровые площадки</vt:lpstr>
      <vt:lpstr>Площадки для игр</vt:lpstr>
      <vt:lpstr>Беседки на воде </vt:lpstr>
      <vt:lpstr>Беседки на островках </vt:lpstr>
      <vt:lpstr>Театр с навесной крышей</vt:lpstr>
      <vt:lpstr>Бассейн с подогревом</vt:lpstr>
      <vt:lpstr>Детский клуб</vt:lpstr>
      <vt:lpstr>Сенсорная комната</vt:lpstr>
      <vt:lpstr>Изобразительная студия</vt:lpstr>
      <vt:lpstr>Гимнастический  зал</vt:lpstr>
      <vt:lpstr>Мини зоопарк</vt:lpstr>
      <vt:lpstr>Сауна</vt:lpstr>
      <vt:lpstr>Доступная  среда</vt:lpstr>
      <vt:lpstr>Поручни, лифт для подъема  маломобильных  групп населения</vt:lpstr>
      <vt:lpstr>Тактильные таблички, звуковые кнопки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новый детский сад</dc:title>
  <dc:creator>вика</dc:creator>
  <cp:lastModifiedBy>Str.Vos</cp:lastModifiedBy>
  <cp:revision>30</cp:revision>
  <dcterms:created xsi:type="dcterms:W3CDTF">2017-09-23T07:06:43Z</dcterms:created>
  <dcterms:modified xsi:type="dcterms:W3CDTF">2019-02-14T03:36:24Z</dcterms:modified>
</cp:coreProperties>
</file>